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80" r:id="rId2"/>
    <p:sldId id="261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D364F-3C7B-4AD5-9E58-F21C04551B47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FC05ED83-18FB-45BB-86F6-2DB1DDA1DAC7}">
      <dgm:prSet phldrT="[Texto]"/>
      <dgm:spPr/>
      <dgm:t>
        <a:bodyPr/>
        <a:lstStyle/>
        <a:p>
          <a:r>
            <a:rPr lang="es-MX" dirty="0"/>
            <a:t>Derecho Penal Convencional</a:t>
          </a:r>
          <a:endParaRPr lang="es-ES" dirty="0"/>
        </a:p>
      </dgm:t>
    </dgm:pt>
    <dgm:pt modelId="{2EEABE2D-E0E7-4251-B3B7-BC4AF690F5E1}" type="parTrans" cxnId="{8A6310C4-FCFA-4DDE-A37B-ADC83A8300F4}">
      <dgm:prSet/>
      <dgm:spPr/>
      <dgm:t>
        <a:bodyPr/>
        <a:lstStyle/>
        <a:p>
          <a:endParaRPr lang="es-ES"/>
        </a:p>
      </dgm:t>
    </dgm:pt>
    <dgm:pt modelId="{E23BFB9B-2DDA-47A2-B7D1-E27F734801BE}" type="sibTrans" cxnId="{8A6310C4-FCFA-4DDE-A37B-ADC83A8300F4}">
      <dgm:prSet/>
      <dgm:spPr/>
      <dgm:t>
        <a:bodyPr/>
        <a:lstStyle/>
        <a:p>
          <a:endParaRPr lang="es-ES"/>
        </a:p>
      </dgm:t>
    </dgm:pt>
    <dgm:pt modelId="{914EE55B-5134-454D-B6F9-05D1C8588D11}">
      <dgm:prSet phldrT="[Texto]"/>
      <dgm:spPr/>
      <dgm:t>
        <a:bodyPr/>
        <a:lstStyle/>
        <a:p>
          <a:r>
            <a:rPr lang="es-MX" dirty="0"/>
            <a:t>Derecho penal	</a:t>
          </a:r>
          <a:endParaRPr lang="es-ES" dirty="0"/>
        </a:p>
      </dgm:t>
    </dgm:pt>
    <dgm:pt modelId="{F0F1BFE0-F43C-4EE5-99F9-E38FAC78CE8B}" type="parTrans" cxnId="{A4743D3F-9C65-4145-B0DF-6CB29CC0639B}">
      <dgm:prSet/>
      <dgm:spPr/>
      <dgm:t>
        <a:bodyPr/>
        <a:lstStyle/>
        <a:p>
          <a:endParaRPr lang="es-ES"/>
        </a:p>
      </dgm:t>
    </dgm:pt>
    <dgm:pt modelId="{F2BDFA32-598B-45BB-BFD1-BD46B4912EB3}" type="sibTrans" cxnId="{A4743D3F-9C65-4145-B0DF-6CB29CC0639B}">
      <dgm:prSet/>
      <dgm:spPr/>
      <dgm:t>
        <a:bodyPr/>
        <a:lstStyle/>
        <a:p>
          <a:endParaRPr lang="es-ES"/>
        </a:p>
      </dgm:t>
    </dgm:pt>
    <dgm:pt modelId="{CB3536AA-B50B-4C5A-98C4-C1BD4329D5A2}">
      <dgm:prSet phldrT="[Texto]"/>
      <dgm:spPr/>
      <dgm:t>
        <a:bodyPr/>
        <a:lstStyle/>
        <a:p>
          <a:r>
            <a:rPr lang="es-MX" dirty="0"/>
            <a:t>Derecho penal internacional</a:t>
          </a:r>
          <a:endParaRPr lang="es-ES" dirty="0"/>
        </a:p>
      </dgm:t>
    </dgm:pt>
    <dgm:pt modelId="{40B223C2-CEA2-4F53-A452-9656CAB8FE11}" type="parTrans" cxnId="{D240A382-66D9-47E0-9D31-D596BEC8F085}">
      <dgm:prSet/>
      <dgm:spPr/>
      <dgm:t>
        <a:bodyPr/>
        <a:lstStyle/>
        <a:p>
          <a:endParaRPr lang="es-ES"/>
        </a:p>
      </dgm:t>
    </dgm:pt>
    <dgm:pt modelId="{75BE952A-911F-4438-84A8-8A4761DDE949}" type="sibTrans" cxnId="{D240A382-66D9-47E0-9D31-D596BEC8F085}">
      <dgm:prSet/>
      <dgm:spPr/>
      <dgm:t>
        <a:bodyPr/>
        <a:lstStyle/>
        <a:p>
          <a:endParaRPr lang="es-ES"/>
        </a:p>
      </dgm:t>
    </dgm:pt>
    <dgm:pt modelId="{D858F5D4-E02D-400C-8A53-EA329A1D023F}">
      <dgm:prSet/>
      <dgm:spPr/>
      <dgm:t>
        <a:bodyPr/>
        <a:lstStyle/>
        <a:p>
          <a:r>
            <a:rPr lang="es-MX" dirty="0"/>
            <a:t>Naturaleza Jurídica</a:t>
          </a:r>
          <a:endParaRPr lang="es-ES" dirty="0"/>
        </a:p>
      </dgm:t>
    </dgm:pt>
    <dgm:pt modelId="{77306A4F-6406-4065-A683-A9E04918072C}" type="parTrans" cxnId="{45028F1F-5F9C-4F1C-B278-AD60393E2151}">
      <dgm:prSet/>
      <dgm:spPr/>
      <dgm:t>
        <a:bodyPr/>
        <a:lstStyle/>
        <a:p>
          <a:endParaRPr lang="es-ES"/>
        </a:p>
      </dgm:t>
    </dgm:pt>
    <dgm:pt modelId="{AE199FB3-8EF3-4411-9390-85EBFE778419}" type="sibTrans" cxnId="{45028F1F-5F9C-4F1C-B278-AD60393E2151}">
      <dgm:prSet/>
      <dgm:spPr/>
      <dgm:t>
        <a:bodyPr/>
        <a:lstStyle/>
        <a:p>
          <a:endParaRPr lang="es-ES"/>
        </a:p>
      </dgm:t>
    </dgm:pt>
    <dgm:pt modelId="{219FF131-B4EB-411E-85A0-0BF92E2CDF7A}">
      <dgm:prSet/>
      <dgm:spPr/>
      <dgm:t>
        <a:bodyPr/>
        <a:lstStyle/>
        <a:p>
          <a:r>
            <a:rPr lang="es-MX" dirty="0"/>
            <a:t>Características</a:t>
          </a:r>
        </a:p>
        <a:p>
          <a:endParaRPr lang="es-MX" dirty="0"/>
        </a:p>
        <a:p>
          <a:endParaRPr lang="es-ES" dirty="0"/>
        </a:p>
      </dgm:t>
    </dgm:pt>
    <dgm:pt modelId="{7E6FFF38-646D-46E7-9CF4-6894C3079067}" type="parTrans" cxnId="{526DC9C7-307F-41FE-B71C-5AE96E2EDCFF}">
      <dgm:prSet/>
      <dgm:spPr/>
      <dgm:t>
        <a:bodyPr/>
        <a:lstStyle/>
        <a:p>
          <a:endParaRPr lang="es-ES"/>
        </a:p>
      </dgm:t>
    </dgm:pt>
    <dgm:pt modelId="{48D253FA-F078-4D12-A2F9-7B647193857C}" type="sibTrans" cxnId="{526DC9C7-307F-41FE-B71C-5AE96E2EDCFF}">
      <dgm:prSet/>
      <dgm:spPr/>
      <dgm:t>
        <a:bodyPr/>
        <a:lstStyle/>
        <a:p>
          <a:endParaRPr lang="es-ES"/>
        </a:p>
      </dgm:t>
    </dgm:pt>
    <dgm:pt modelId="{D70A1B46-8539-4C80-A57E-AA04C677270D}">
      <dgm:prSet/>
      <dgm:spPr/>
      <dgm:t>
        <a:bodyPr/>
        <a:lstStyle/>
        <a:p>
          <a:r>
            <a:rPr lang="es-ES" dirty="0"/>
            <a:t>Ejemplos</a:t>
          </a:r>
        </a:p>
        <a:p>
          <a:endParaRPr lang="es-ES" dirty="0"/>
        </a:p>
        <a:p>
          <a:endParaRPr lang="es-ES" dirty="0"/>
        </a:p>
      </dgm:t>
    </dgm:pt>
    <dgm:pt modelId="{FFE961FB-11F2-4965-83B5-0309C63AD52A}" type="parTrans" cxnId="{37F95956-A2AF-4FAB-9C57-5DCB7A926C27}">
      <dgm:prSet/>
      <dgm:spPr/>
      <dgm:t>
        <a:bodyPr/>
        <a:lstStyle/>
        <a:p>
          <a:endParaRPr lang="es-ES"/>
        </a:p>
      </dgm:t>
    </dgm:pt>
    <dgm:pt modelId="{A29EC32F-23A5-48C6-96E3-873A43231F92}" type="sibTrans" cxnId="{37F95956-A2AF-4FAB-9C57-5DCB7A926C27}">
      <dgm:prSet/>
      <dgm:spPr/>
      <dgm:t>
        <a:bodyPr/>
        <a:lstStyle/>
        <a:p>
          <a:endParaRPr lang="es-ES"/>
        </a:p>
      </dgm:t>
    </dgm:pt>
    <dgm:pt modelId="{CDF480CF-5618-E54A-8F64-7B5231A787B2}">
      <dgm:prSet/>
      <dgm:spPr/>
      <dgm:t>
        <a:bodyPr/>
        <a:lstStyle/>
        <a:p>
          <a:r>
            <a:rPr lang="es-ES" dirty="0"/>
            <a:t>Derecho Internacional Penal </a:t>
          </a:r>
        </a:p>
        <a:p>
          <a:endParaRPr lang="es-ES" dirty="0"/>
        </a:p>
      </dgm:t>
    </dgm:pt>
    <dgm:pt modelId="{C1464210-EA16-BD41-8488-4C408C52CF27}" type="parTrans" cxnId="{F8C86E28-333F-E147-A3D8-6831D3CB86FC}">
      <dgm:prSet/>
      <dgm:spPr/>
      <dgm:t>
        <a:bodyPr/>
        <a:lstStyle/>
        <a:p>
          <a:endParaRPr lang="es-ES"/>
        </a:p>
      </dgm:t>
    </dgm:pt>
    <dgm:pt modelId="{2F902DD3-D57D-D348-A58C-8718DC40EF2F}" type="sibTrans" cxnId="{F8C86E28-333F-E147-A3D8-6831D3CB86FC}">
      <dgm:prSet/>
      <dgm:spPr/>
      <dgm:t>
        <a:bodyPr/>
        <a:lstStyle/>
        <a:p>
          <a:endParaRPr lang="es-ES"/>
        </a:p>
      </dgm:t>
    </dgm:pt>
    <dgm:pt modelId="{3675EA06-0662-CC43-997C-2E0CCC1E5244}">
      <dgm:prSet/>
      <dgm:spPr/>
      <dgm:t>
        <a:bodyPr/>
        <a:lstStyle/>
        <a:p>
          <a:r>
            <a:rPr lang="es-ES" dirty="0"/>
            <a:t>Características</a:t>
          </a:r>
        </a:p>
        <a:p>
          <a:endParaRPr lang="es-ES" dirty="0"/>
        </a:p>
        <a:p>
          <a:endParaRPr lang="es-ES" dirty="0"/>
        </a:p>
      </dgm:t>
    </dgm:pt>
    <dgm:pt modelId="{82782891-B10D-3E43-8348-944D6C26DA72}" type="parTrans" cxnId="{5F449783-E770-6147-91BB-778448FE0C83}">
      <dgm:prSet/>
      <dgm:spPr/>
      <dgm:t>
        <a:bodyPr/>
        <a:lstStyle/>
        <a:p>
          <a:endParaRPr lang="es-ES"/>
        </a:p>
      </dgm:t>
    </dgm:pt>
    <dgm:pt modelId="{4871F595-03F0-4A44-B9C1-97C76FBA9C8D}" type="sibTrans" cxnId="{5F449783-E770-6147-91BB-778448FE0C83}">
      <dgm:prSet/>
      <dgm:spPr/>
      <dgm:t>
        <a:bodyPr/>
        <a:lstStyle/>
        <a:p>
          <a:endParaRPr lang="es-ES"/>
        </a:p>
      </dgm:t>
    </dgm:pt>
    <dgm:pt modelId="{49CAE129-F936-F248-819B-632298774FE4}">
      <dgm:prSet/>
      <dgm:spPr/>
      <dgm:t>
        <a:bodyPr/>
        <a:lstStyle/>
        <a:p>
          <a:r>
            <a:rPr lang="es-ES" dirty="0"/>
            <a:t>Ejemplos</a:t>
          </a:r>
        </a:p>
        <a:p>
          <a:endParaRPr lang="es-ES" dirty="0"/>
        </a:p>
        <a:p>
          <a:endParaRPr lang="es-ES" dirty="0"/>
        </a:p>
      </dgm:t>
    </dgm:pt>
    <dgm:pt modelId="{B08991EA-1371-DC42-9737-5DF7E9E7CB54}" type="parTrans" cxnId="{AFF1DBFF-6F8F-3C4F-8063-71BFE84612D0}">
      <dgm:prSet/>
      <dgm:spPr/>
      <dgm:t>
        <a:bodyPr/>
        <a:lstStyle/>
        <a:p>
          <a:endParaRPr lang="es-ES"/>
        </a:p>
      </dgm:t>
    </dgm:pt>
    <dgm:pt modelId="{87A9EFEC-5D31-F442-8DFB-405646A66623}" type="sibTrans" cxnId="{AFF1DBFF-6F8F-3C4F-8063-71BFE84612D0}">
      <dgm:prSet/>
      <dgm:spPr/>
      <dgm:t>
        <a:bodyPr/>
        <a:lstStyle/>
        <a:p>
          <a:endParaRPr lang="es-ES"/>
        </a:p>
      </dgm:t>
    </dgm:pt>
    <dgm:pt modelId="{C15A5DB9-E042-474A-9A9A-66CA8AB2C51E}">
      <dgm:prSet/>
      <dgm:spPr/>
      <dgm:t>
        <a:bodyPr/>
        <a:lstStyle/>
        <a:p>
          <a:r>
            <a:rPr lang="es-MX" dirty="0"/>
            <a:t>Características</a:t>
          </a:r>
          <a:endParaRPr lang="es-ES" dirty="0"/>
        </a:p>
        <a:p>
          <a:endParaRPr lang="es-ES" dirty="0"/>
        </a:p>
        <a:p>
          <a:endParaRPr lang="es-ES" dirty="0"/>
        </a:p>
      </dgm:t>
    </dgm:pt>
    <dgm:pt modelId="{CEBDCFFF-889F-9949-B363-5D6F5B1D5CAC}" type="parTrans" cxnId="{66746884-EE64-5D48-A9AA-AAF15EE7DABF}">
      <dgm:prSet/>
      <dgm:spPr/>
      <dgm:t>
        <a:bodyPr/>
        <a:lstStyle/>
        <a:p>
          <a:endParaRPr lang="es-ES"/>
        </a:p>
      </dgm:t>
    </dgm:pt>
    <dgm:pt modelId="{6EC4F0CE-090A-634E-B2E1-8D979B22BB8D}" type="sibTrans" cxnId="{66746884-EE64-5D48-A9AA-AAF15EE7DABF}">
      <dgm:prSet/>
      <dgm:spPr/>
      <dgm:t>
        <a:bodyPr/>
        <a:lstStyle/>
        <a:p>
          <a:endParaRPr lang="es-ES"/>
        </a:p>
      </dgm:t>
    </dgm:pt>
    <dgm:pt modelId="{5190E9EB-EB9B-48FC-B034-8DA944484A0D}" type="pres">
      <dgm:prSet presAssocID="{F27D364F-3C7B-4AD5-9E58-F21C04551B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E87C11-3B26-4849-ABB9-AC7BF74201B6}" type="pres">
      <dgm:prSet presAssocID="{FC05ED83-18FB-45BB-86F6-2DB1DDA1DAC7}" presName="hierRoot1" presStyleCnt="0">
        <dgm:presLayoutVars>
          <dgm:hierBranch val="init"/>
        </dgm:presLayoutVars>
      </dgm:prSet>
      <dgm:spPr/>
    </dgm:pt>
    <dgm:pt modelId="{AB10CB51-0712-4C74-B750-2CF9CD6430B0}" type="pres">
      <dgm:prSet presAssocID="{FC05ED83-18FB-45BB-86F6-2DB1DDA1DAC7}" presName="rootComposite1" presStyleCnt="0"/>
      <dgm:spPr/>
    </dgm:pt>
    <dgm:pt modelId="{0D4F9C84-F898-4364-A724-EAAEB3F273F7}" type="pres">
      <dgm:prSet presAssocID="{FC05ED83-18FB-45BB-86F6-2DB1DDA1DAC7}" presName="rootText1" presStyleLbl="node0" presStyleIdx="0" presStyleCnt="1">
        <dgm:presLayoutVars>
          <dgm:chPref val="3"/>
        </dgm:presLayoutVars>
      </dgm:prSet>
      <dgm:spPr/>
    </dgm:pt>
    <dgm:pt modelId="{7EC473A4-D3D5-4B74-908B-8D8B644EB75F}" type="pres">
      <dgm:prSet presAssocID="{FC05ED83-18FB-45BB-86F6-2DB1DDA1DAC7}" presName="rootConnector1" presStyleLbl="node1" presStyleIdx="0" presStyleCnt="0"/>
      <dgm:spPr/>
    </dgm:pt>
    <dgm:pt modelId="{914C4C68-EA7B-4CBA-B43C-C5680969C696}" type="pres">
      <dgm:prSet presAssocID="{FC05ED83-18FB-45BB-86F6-2DB1DDA1DAC7}" presName="hierChild2" presStyleCnt="0"/>
      <dgm:spPr/>
    </dgm:pt>
    <dgm:pt modelId="{05C8C4AD-72B1-4F36-8B43-93F9C618663B}" type="pres">
      <dgm:prSet presAssocID="{F0F1BFE0-F43C-4EE5-99F9-E38FAC78CE8B}" presName="Name37" presStyleLbl="parChTrans1D2" presStyleIdx="0" presStyleCnt="3"/>
      <dgm:spPr/>
    </dgm:pt>
    <dgm:pt modelId="{817F8978-F688-4953-A46C-8C21AD84FABC}" type="pres">
      <dgm:prSet presAssocID="{914EE55B-5134-454D-B6F9-05D1C8588D11}" presName="hierRoot2" presStyleCnt="0">
        <dgm:presLayoutVars>
          <dgm:hierBranch val="init"/>
        </dgm:presLayoutVars>
      </dgm:prSet>
      <dgm:spPr/>
    </dgm:pt>
    <dgm:pt modelId="{254C280A-4303-4A4E-BC13-F586B887D57A}" type="pres">
      <dgm:prSet presAssocID="{914EE55B-5134-454D-B6F9-05D1C8588D11}" presName="rootComposite" presStyleCnt="0"/>
      <dgm:spPr/>
    </dgm:pt>
    <dgm:pt modelId="{411DECC8-1380-4868-8770-A07E379EFD2F}" type="pres">
      <dgm:prSet presAssocID="{914EE55B-5134-454D-B6F9-05D1C8588D11}" presName="rootText" presStyleLbl="node2" presStyleIdx="0" presStyleCnt="3">
        <dgm:presLayoutVars>
          <dgm:chPref val="3"/>
        </dgm:presLayoutVars>
      </dgm:prSet>
      <dgm:spPr/>
    </dgm:pt>
    <dgm:pt modelId="{57D19C00-3627-4F7D-9E65-48B54F374D8E}" type="pres">
      <dgm:prSet presAssocID="{914EE55B-5134-454D-B6F9-05D1C8588D11}" presName="rootConnector" presStyleLbl="node2" presStyleIdx="0" presStyleCnt="3"/>
      <dgm:spPr/>
    </dgm:pt>
    <dgm:pt modelId="{58D9A835-0478-44C0-AFE6-63D966EACB62}" type="pres">
      <dgm:prSet presAssocID="{914EE55B-5134-454D-B6F9-05D1C8588D11}" presName="hierChild4" presStyleCnt="0"/>
      <dgm:spPr/>
    </dgm:pt>
    <dgm:pt modelId="{854F5FA4-692C-453E-A0C3-7BDFC6233FBD}" type="pres">
      <dgm:prSet presAssocID="{77306A4F-6406-4065-A683-A9E04918072C}" presName="Name37" presStyleLbl="parChTrans1D3" presStyleIdx="0" presStyleCnt="5"/>
      <dgm:spPr/>
    </dgm:pt>
    <dgm:pt modelId="{67C24D0F-4E0D-48B1-B25C-F2AA61F023DD}" type="pres">
      <dgm:prSet presAssocID="{D858F5D4-E02D-400C-8A53-EA329A1D023F}" presName="hierRoot2" presStyleCnt="0">
        <dgm:presLayoutVars>
          <dgm:hierBranch val="init"/>
        </dgm:presLayoutVars>
      </dgm:prSet>
      <dgm:spPr/>
    </dgm:pt>
    <dgm:pt modelId="{9A64CB5D-CF5F-4AD0-9F2C-F32BE41E55AF}" type="pres">
      <dgm:prSet presAssocID="{D858F5D4-E02D-400C-8A53-EA329A1D023F}" presName="rootComposite" presStyleCnt="0"/>
      <dgm:spPr/>
    </dgm:pt>
    <dgm:pt modelId="{51B6A619-EA5F-41E2-A4CA-1C77B0B54999}" type="pres">
      <dgm:prSet presAssocID="{D858F5D4-E02D-400C-8A53-EA329A1D023F}" presName="rootText" presStyleLbl="node3" presStyleIdx="0" presStyleCnt="5">
        <dgm:presLayoutVars>
          <dgm:chPref val="3"/>
        </dgm:presLayoutVars>
      </dgm:prSet>
      <dgm:spPr/>
    </dgm:pt>
    <dgm:pt modelId="{AF3194D1-CD41-4305-82C0-F15A799C182B}" type="pres">
      <dgm:prSet presAssocID="{D858F5D4-E02D-400C-8A53-EA329A1D023F}" presName="rootConnector" presStyleLbl="node3" presStyleIdx="0" presStyleCnt="5"/>
      <dgm:spPr/>
    </dgm:pt>
    <dgm:pt modelId="{CF591E81-9898-48F3-9952-FAAFADA9322D}" type="pres">
      <dgm:prSet presAssocID="{D858F5D4-E02D-400C-8A53-EA329A1D023F}" presName="hierChild4" presStyleCnt="0"/>
      <dgm:spPr/>
    </dgm:pt>
    <dgm:pt modelId="{5010DCFB-B4DC-7446-89B4-BE5A8B13FFC9}" type="pres">
      <dgm:prSet presAssocID="{CEBDCFFF-889F-9949-B363-5D6F5B1D5CAC}" presName="Name37" presStyleLbl="parChTrans1D4" presStyleIdx="0" presStyleCnt="1"/>
      <dgm:spPr/>
    </dgm:pt>
    <dgm:pt modelId="{44C11C1C-6F8F-AC4D-9999-D96DD4C74456}" type="pres">
      <dgm:prSet presAssocID="{C15A5DB9-E042-474A-9A9A-66CA8AB2C51E}" presName="hierRoot2" presStyleCnt="0">
        <dgm:presLayoutVars>
          <dgm:hierBranch val="init"/>
        </dgm:presLayoutVars>
      </dgm:prSet>
      <dgm:spPr/>
    </dgm:pt>
    <dgm:pt modelId="{BEDF7159-E453-6C4C-B303-782911EB8E2A}" type="pres">
      <dgm:prSet presAssocID="{C15A5DB9-E042-474A-9A9A-66CA8AB2C51E}" presName="rootComposite" presStyleCnt="0"/>
      <dgm:spPr/>
    </dgm:pt>
    <dgm:pt modelId="{67C99F2D-CF2B-9946-AC2D-2BF7FD3B86BD}" type="pres">
      <dgm:prSet presAssocID="{C15A5DB9-E042-474A-9A9A-66CA8AB2C51E}" presName="rootText" presStyleLbl="node4" presStyleIdx="0" presStyleCnt="1">
        <dgm:presLayoutVars>
          <dgm:chPref val="3"/>
        </dgm:presLayoutVars>
      </dgm:prSet>
      <dgm:spPr/>
    </dgm:pt>
    <dgm:pt modelId="{145E856D-6189-F248-B152-50485B23C652}" type="pres">
      <dgm:prSet presAssocID="{C15A5DB9-E042-474A-9A9A-66CA8AB2C51E}" presName="rootConnector" presStyleLbl="node4" presStyleIdx="0" presStyleCnt="1"/>
      <dgm:spPr/>
    </dgm:pt>
    <dgm:pt modelId="{61601A2E-9F40-4C48-BD80-899AA7E3DD7B}" type="pres">
      <dgm:prSet presAssocID="{C15A5DB9-E042-474A-9A9A-66CA8AB2C51E}" presName="hierChild4" presStyleCnt="0"/>
      <dgm:spPr/>
    </dgm:pt>
    <dgm:pt modelId="{13EE4B25-7C95-2146-9C6B-6A23C5545DA7}" type="pres">
      <dgm:prSet presAssocID="{C15A5DB9-E042-474A-9A9A-66CA8AB2C51E}" presName="hierChild5" presStyleCnt="0"/>
      <dgm:spPr/>
    </dgm:pt>
    <dgm:pt modelId="{48F42EFE-1B0D-4A6F-B9DC-A42A63DC0B84}" type="pres">
      <dgm:prSet presAssocID="{D858F5D4-E02D-400C-8A53-EA329A1D023F}" presName="hierChild5" presStyleCnt="0"/>
      <dgm:spPr/>
    </dgm:pt>
    <dgm:pt modelId="{1FC6FA97-AC8F-4B0C-B0EE-A866A86EBD44}" type="pres">
      <dgm:prSet presAssocID="{914EE55B-5134-454D-B6F9-05D1C8588D11}" presName="hierChild5" presStyleCnt="0"/>
      <dgm:spPr/>
    </dgm:pt>
    <dgm:pt modelId="{7FA0B956-62B8-4233-A30F-9FE80B6D475F}" type="pres">
      <dgm:prSet presAssocID="{40B223C2-CEA2-4F53-A452-9656CAB8FE11}" presName="Name37" presStyleLbl="parChTrans1D2" presStyleIdx="1" presStyleCnt="3"/>
      <dgm:spPr/>
    </dgm:pt>
    <dgm:pt modelId="{7447129B-B4B6-4D42-823E-5663A68B271F}" type="pres">
      <dgm:prSet presAssocID="{CB3536AA-B50B-4C5A-98C4-C1BD4329D5A2}" presName="hierRoot2" presStyleCnt="0">
        <dgm:presLayoutVars>
          <dgm:hierBranch val="init"/>
        </dgm:presLayoutVars>
      </dgm:prSet>
      <dgm:spPr/>
    </dgm:pt>
    <dgm:pt modelId="{53840174-B19B-4D90-9829-CBF6B9DD5975}" type="pres">
      <dgm:prSet presAssocID="{CB3536AA-B50B-4C5A-98C4-C1BD4329D5A2}" presName="rootComposite" presStyleCnt="0"/>
      <dgm:spPr/>
    </dgm:pt>
    <dgm:pt modelId="{366AEB61-F93D-4D2E-8756-BFB8EDAEDC83}" type="pres">
      <dgm:prSet presAssocID="{CB3536AA-B50B-4C5A-98C4-C1BD4329D5A2}" presName="rootText" presStyleLbl="node2" presStyleIdx="1" presStyleCnt="3">
        <dgm:presLayoutVars>
          <dgm:chPref val="3"/>
        </dgm:presLayoutVars>
      </dgm:prSet>
      <dgm:spPr/>
    </dgm:pt>
    <dgm:pt modelId="{9004A439-89EF-49C3-8484-304882DE0308}" type="pres">
      <dgm:prSet presAssocID="{CB3536AA-B50B-4C5A-98C4-C1BD4329D5A2}" presName="rootConnector" presStyleLbl="node2" presStyleIdx="1" presStyleCnt="3"/>
      <dgm:spPr/>
    </dgm:pt>
    <dgm:pt modelId="{11CE68D5-D2F3-409D-9C47-5333C7AC107F}" type="pres">
      <dgm:prSet presAssocID="{CB3536AA-B50B-4C5A-98C4-C1BD4329D5A2}" presName="hierChild4" presStyleCnt="0"/>
      <dgm:spPr/>
    </dgm:pt>
    <dgm:pt modelId="{CD019F33-1D38-46F7-95C6-29DFCFDCD88F}" type="pres">
      <dgm:prSet presAssocID="{7E6FFF38-646D-46E7-9CF4-6894C3079067}" presName="Name37" presStyleLbl="parChTrans1D3" presStyleIdx="1" presStyleCnt="5"/>
      <dgm:spPr/>
    </dgm:pt>
    <dgm:pt modelId="{93E5DB0A-0709-4C63-B2B8-C2CC5AD0226D}" type="pres">
      <dgm:prSet presAssocID="{219FF131-B4EB-411E-85A0-0BF92E2CDF7A}" presName="hierRoot2" presStyleCnt="0">
        <dgm:presLayoutVars>
          <dgm:hierBranch val="init"/>
        </dgm:presLayoutVars>
      </dgm:prSet>
      <dgm:spPr/>
    </dgm:pt>
    <dgm:pt modelId="{8EA53D5C-E5AC-44AA-8425-A641929F7F2A}" type="pres">
      <dgm:prSet presAssocID="{219FF131-B4EB-411E-85A0-0BF92E2CDF7A}" presName="rootComposite" presStyleCnt="0"/>
      <dgm:spPr/>
    </dgm:pt>
    <dgm:pt modelId="{81EFF7DC-8635-4F04-B52E-162EBEE43800}" type="pres">
      <dgm:prSet presAssocID="{219FF131-B4EB-411E-85A0-0BF92E2CDF7A}" presName="rootText" presStyleLbl="node3" presStyleIdx="1" presStyleCnt="5">
        <dgm:presLayoutVars>
          <dgm:chPref val="3"/>
        </dgm:presLayoutVars>
      </dgm:prSet>
      <dgm:spPr/>
    </dgm:pt>
    <dgm:pt modelId="{91A99571-2B98-488D-8061-05C9A53AD8A1}" type="pres">
      <dgm:prSet presAssocID="{219FF131-B4EB-411E-85A0-0BF92E2CDF7A}" presName="rootConnector" presStyleLbl="node3" presStyleIdx="1" presStyleCnt="5"/>
      <dgm:spPr/>
    </dgm:pt>
    <dgm:pt modelId="{B12AC9DC-AC80-4C5A-8166-F315EB9991FE}" type="pres">
      <dgm:prSet presAssocID="{219FF131-B4EB-411E-85A0-0BF92E2CDF7A}" presName="hierChild4" presStyleCnt="0"/>
      <dgm:spPr/>
    </dgm:pt>
    <dgm:pt modelId="{F9E7F5AA-F79C-4E0D-862C-9B102EC57754}" type="pres">
      <dgm:prSet presAssocID="{219FF131-B4EB-411E-85A0-0BF92E2CDF7A}" presName="hierChild5" presStyleCnt="0"/>
      <dgm:spPr/>
    </dgm:pt>
    <dgm:pt modelId="{74A70C14-664B-4F51-8B10-B7988750DA80}" type="pres">
      <dgm:prSet presAssocID="{FFE961FB-11F2-4965-83B5-0309C63AD52A}" presName="Name37" presStyleLbl="parChTrans1D3" presStyleIdx="2" presStyleCnt="5"/>
      <dgm:spPr/>
    </dgm:pt>
    <dgm:pt modelId="{B87682F7-79F6-4B5A-A7CF-896C87666F80}" type="pres">
      <dgm:prSet presAssocID="{D70A1B46-8539-4C80-A57E-AA04C677270D}" presName="hierRoot2" presStyleCnt="0">
        <dgm:presLayoutVars>
          <dgm:hierBranch val="init"/>
        </dgm:presLayoutVars>
      </dgm:prSet>
      <dgm:spPr/>
    </dgm:pt>
    <dgm:pt modelId="{555704E8-998C-4C64-A0BD-C6D939A58E44}" type="pres">
      <dgm:prSet presAssocID="{D70A1B46-8539-4C80-A57E-AA04C677270D}" presName="rootComposite" presStyleCnt="0"/>
      <dgm:spPr/>
    </dgm:pt>
    <dgm:pt modelId="{7CB5A0D2-31B2-416D-8613-0423F35918C3}" type="pres">
      <dgm:prSet presAssocID="{D70A1B46-8539-4C80-A57E-AA04C677270D}" presName="rootText" presStyleLbl="node3" presStyleIdx="2" presStyleCnt="5">
        <dgm:presLayoutVars>
          <dgm:chPref val="3"/>
        </dgm:presLayoutVars>
      </dgm:prSet>
      <dgm:spPr/>
    </dgm:pt>
    <dgm:pt modelId="{07D8A6F8-B384-4DAC-BEAD-81F0098682F3}" type="pres">
      <dgm:prSet presAssocID="{D70A1B46-8539-4C80-A57E-AA04C677270D}" presName="rootConnector" presStyleLbl="node3" presStyleIdx="2" presStyleCnt="5"/>
      <dgm:spPr/>
    </dgm:pt>
    <dgm:pt modelId="{9228EE7F-A774-43C2-8B79-22187236C795}" type="pres">
      <dgm:prSet presAssocID="{D70A1B46-8539-4C80-A57E-AA04C677270D}" presName="hierChild4" presStyleCnt="0"/>
      <dgm:spPr/>
    </dgm:pt>
    <dgm:pt modelId="{E23AD5AE-23FF-4057-AA91-EA62BF01127B}" type="pres">
      <dgm:prSet presAssocID="{D70A1B46-8539-4C80-A57E-AA04C677270D}" presName="hierChild5" presStyleCnt="0"/>
      <dgm:spPr/>
    </dgm:pt>
    <dgm:pt modelId="{0E5CE649-D3A7-48D5-95F7-1ED17706420A}" type="pres">
      <dgm:prSet presAssocID="{CB3536AA-B50B-4C5A-98C4-C1BD4329D5A2}" presName="hierChild5" presStyleCnt="0"/>
      <dgm:spPr/>
    </dgm:pt>
    <dgm:pt modelId="{41B2D372-A531-8141-AD1C-AFC6C4B10DDB}" type="pres">
      <dgm:prSet presAssocID="{C1464210-EA16-BD41-8488-4C408C52CF27}" presName="Name37" presStyleLbl="parChTrans1D2" presStyleIdx="2" presStyleCnt="3"/>
      <dgm:spPr/>
    </dgm:pt>
    <dgm:pt modelId="{27956BF5-A1E9-3F4E-891F-E8E3E54D6B11}" type="pres">
      <dgm:prSet presAssocID="{CDF480CF-5618-E54A-8F64-7B5231A787B2}" presName="hierRoot2" presStyleCnt="0">
        <dgm:presLayoutVars>
          <dgm:hierBranch val="init"/>
        </dgm:presLayoutVars>
      </dgm:prSet>
      <dgm:spPr/>
    </dgm:pt>
    <dgm:pt modelId="{E5F09F6E-D842-6B45-ACA6-42496F611DA0}" type="pres">
      <dgm:prSet presAssocID="{CDF480CF-5618-E54A-8F64-7B5231A787B2}" presName="rootComposite" presStyleCnt="0"/>
      <dgm:spPr/>
    </dgm:pt>
    <dgm:pt modelId="{551A891E-0572-3148-9920-1104865FE1E0}" type="pres">
      <dgm:prSet presAssocID="{CDF480CF-5618-E54A-8F64-7B5231A787B2}" presName="rootText" presStyleLbl="node2" presStyleIdx="2" presStyleCnt="3">
        <dgm:presLayoutVars>
          <dgm:chPref val="3"/>
        </dgm:presLayoutVars>
      </dgm:prSet>
      <dgm:spPr/>
    </dgm:pt>
    <dgm:pt modelId="{ED6C9464-66E3-9B4F-916E-38B4C3D51CF6}" type="pres">
      <dgm:prSet presAssocID="{CDF480CF-5618-E54A-8F64-7B5231A787B2}" presName="rootConnector" presStyleLbl="node2" presStyleIdx="2" presStyleCnt="3"/>
      <dgm:spPr/>
    </dgm:pt>
    <dgm:pt modelId="{E9E717A0-27D1-1D48-AF11-90DAA47F220D}" type="pres">
      <dgm:prSet presAssocID="{CDF480CF-5618-E54A-8F64-7B5231A787B2}" presName="hierChild4" presStyleCnt="0"/>
      <dgm:spPr/>
    </dgm:pt>
    <dgm:pt modelId="{2064F1D9-3762-2545-9721-5F00359F8074}" type="pres">
      <dgm:prSet presAssocID="{82782891-B10D-3E43-8348-944D6C26DA72}" presName="Name37" presStyleLbl="parChTrans1D3" presStyleIdx="3" presStyleCnt="5"/>
      <dgm:spPr/>
    </dgm:pt>
    <dgm:pt modelId="{8536FCDF-C225-5442-9F1B-B0567FAA1157}" type="pres">
      <dgm:prSet presAssocID="{3675EA06-0662-CC43-997C-2E0CCC1E5244}" presName="hierRoot2" presStyleCnt="0">
        <dgm:presLayoutVars>
          <dgm:hierBranch val="init"/>
        </dgm:presLayoutVars>
      </dgm:prSet>
      <dgm:spPr/>
    </dgm:pt>
    <dgm:pt modelId="{44120825-DD35-FD41-9F4A-28A732ECE55A}" type="pres">
      <dgm:prSet presAssocID="{3675EA06-0662-CC43-997C-2E0CCC1E5244}" presName="rootComposite" presStyleCnt="0"/>
      <dgm:spPr/>
    </dgm:pt>
    <dgm:pt modelId="{606B32CB-9813-F442-BC9A-6C3AD8DDBD68}" type="pres">
      <dgm:prSet presAssocID="{3675EA06-0662-CC43-997C-2E0CCC1E5244}" presName="rootText" presStyleLbl="node3" presStyleIdx="3" presStyleCnt="5">
        <dgm:presLayoutVars>
          <dgm:chPref val="3"/>
        </dgm:presLayoutVars>
      </dgm:prSet>
      <dgm:spPr/>
    </dgm:pt>
    <dgm:pt modelId="{4482C974-741F-374D-B496-B568CBEDDF5B}" type="pres">
      <dgm:prSet presAssocID="{3675EA06-0662-CC43-997C-2E0CCC1E5244}" presName="rootConnector" presStyleLbl="node3" presStyleIdx="3" presStyleCnt="5"/>
      <dgm:spPr/>
    </dgm:pt>
    <dgm:pt modelId="{E4DD6B1D-63C6-3547-BDA1-09AE3B11A4C3}" type="pres">
      <dgm:prSet presAssocID="{3675EA06-0662-CC43-997C-2E0CCC1E5244}" presName="hierChild4" presStyleCnt="0"/>
      <dgm:spPr/>
    </dgm:pt>
    <dgm:pt modelId="{C465DFA6-23C5-024B-8A35-D1F890AB0817}" type="pres">
      <dgm:prSet presAssocID="{3675EA06-0662-CC43-997C-2E0CCC1E5244}" presName="hierChild5" presStyleCnt="0"/>
      <dgm:spPr/>
    </dgm:pt>
    <dgm:pt modelId="{72A23BED-6EB2-5446-9E3A-5D86AB6883F3}" type="pres">
      <dgm:prSet presAssocID="{B08991EA-1371-DC42-9737-5DF7E9E7CB54}" presName="Name37" presStyleLbl="parChTrans1D3" presStyleIdx="4" presStyleCnt="5"/>
      <dgm:spPr/>
    </dgm:pt>
    <dgm:pt modelId="{304359A0-AADB-6F4D-8186-02C2C1C6B0BC}" type="pres">
      <dgm:prSet presAssocID="{49CAE129-F936-F248-819B-632298774FE4}" presName="hierRoot2" presStyleCnt="0">
        <dgm:presLayoutVars>
          <dgm:hierBranch val="init"/>
        </dgm:presLayoutVars>
      </dgm:prSet>
      <dgm:spPr/>
    </dgm:pt>
    <dgm:pt modelId="{F22B5422-D744-9740-81E2-4BA7C2A2033D}" type="pres">
      <dgm:prSet presAssocID="{49CAE129-F936-F248-819B-632298774FE4}" presName="rootComposite" presStyleCnt="0"/>
      <dgm:spPr/>
    </dgm:pt>
    <dgm:pt modelId="{5490F2D3-C0FD-384A-82CA-B8CCFEAD9141}" type="pres">
      <dgm:prSet presAssocID="{49CAE129-F936-F248-819B-632298774FE4}" presName="rootText" presStyleLbl="node3" presStyleIdx="4" presStyleCnt="5">
        <dgm:presLayoutVars>
          <dgm:chPref val="3"/>
        </dgm:presLayoutVars>
      </dgm:prSet>
      <dgm:spPr/>
    </dgm:pt>
    <dgm:pt modelId="{BECBE68D-2E78-AE45-95E4-22E2E49072DA}" type="pres">
      <dgm:prSet presAssocID="{49CAE129-F936-F248-819B-632298774FE4}" presName="rootConnector" presStyleLbl="node3" presStyleIdx="4" presStyleCnt="5"/>
      <dgm:spPr/>
    </dgm:pt>
    <dgm:pt modelId="{0392FDA2-A188-1046-9E50-4B11D44FBEBD}" type="pres">
      <dgm:prSet presAssocID="{49CAE129-F936-F248-819B-632298774FE4}" presName="hierChild4" presStyleCnt="0"/>
      <dgm:spPr/>
    </dgm:pt>
    <dgm:pt modelId="{CCAFB2E8-3991-6E42-BDE7-A453367904C9}" type="pres">
      <dgm:prSet presAssocID="{49CAE129-F936-F248-819B-632298774FE4}" presName="hierChild5" presStyleCnt="0"/>
      <dgm:spPr/>
    </dgm:pt>
    <dgm:pt modelId="{5074E99D-580B-224B-B77C-CC7797F5E72C}" type="pres">
      <dgm:prSet presAssocID="{CDF480CF-5618-E54A-8F64-7B5231A787B2}" presName="hierChild5" presStyleCnt="0"/>
      <dgm:spPr/>
    </dgm:pt>
    <dgm:pt modelId="{DB0F8EC7-AE90-459A-9798-A552641FE43C}" type="pres">
      <dgm:prSet presAssocID="{FC05ED83-18FB-45BB-86F6-2DB1DDA1DAC7}" presName="hierChild3" presStyleCnt="0"/>
      <dgm:spPr/>
    </dgm:pt>
  </dgm:ptLst>
  <dgm:cxnLst>
    <dgm:cxn modelId="{80B00B02-B9B6-5042-B67A-735AFFCD14AA}" type="presOf" srcId="{C15A5DB9-E042-474A-9A9A-66CA8AB2C51E}" destId="{67C99F2D-CF2B-9946-AC2D-2BF7FD3B86BD}" srcOrd="0" destOrd="0" presId="urn:microsoft.com/office/officeart/2005/8/layout/orgChart1"/>
    <dgm:cxn modelId="{A5D37E1F-D33C-434C-B4E2-37150AB8118B}" type="presOf" srcId="{FFE961FB-11F2-4965-83B5-0309C63AD52A}" destId="{74A70C14-664B-4F51-8B10-B7988750DA80}" srcOrd="0" destOrd="0" presId="urn:microsoft.com/office/officeart/2005/8/layout/orgChart1"/>
    <dgm:cxn modelId="{45028F1F-5F9C-4F1C-B278-AD60393E2151}" srcId="{914EE55B-5134-454D-B6F9-05D1C8588D11}" destId="{D858F5D4-E02D-400C-8A53-EA329A1D023F}" srcOrd="0" destOrd="0" parTransId="{77306A4F-6406-4065-A683-A9E04918072C}" sibTransId="{AE199FB3-8EF3-4411-9390-85EBFE778419}"/>
    <dgm:cxn modelId="{9A970623-9ACC-5248-B386-48505ADDD94C}" type="presOf" srcId="{C15A5DB9-E042-474A-9A9A-66CA8AB2C51E}" destId="{145E856D-6189-F248-B152-50485B23C652}" srcOrd="1" destOrd="0" presId="urn:microsoft.com/office/officeart/2005/8/layout/orgChart1"/>
    <dgm:cxn modelId="{F8C86E28-333F-E147-A3D8-6831D3CB86FC}" srcId="{FC05ED83-18FB-45BB-86F6-2DB1DDA1DAC7}" destId="{CDF480CF-5618-E54A-8F64-7B5231A787B2}" srcOrd="2" destOrd="0" parTransId="{C1464210-EA16-BD41-8488-4C408C52CF27}" sibTransId="{2F902DD3-D57D-D348-A58C-8718DC40EF2F}"/>
    <dgm:cxn modelId="{8E4EC72C-515A-4746-9AB0-7EA81D0293D2}" type="presOf" srcId="{49CAE129-F936-F248-819B-632298774FE4}" destId="{5490F2D3-C0FD-384A-82CA-B8CCFEAD9141}" srcOrd="0" destOrd="0" presId="urn:microsoft.com/office/officeart/2005/8/layout/orgChart1"/>
    <dgm:cxn modelId="{9FE82534-FB24-BE45-9F5B-F7D58B21BA7A}" type="presOf" srcId="{3675EA06-0662-CC43-997C-2E0CCC1E5244}" destId="{4482C974-741F-374D-B496-B568CBEDDF5B}" srcOrd="1" destOrd="0" presId="urn:microsoft.com/office/officeart/2005/8/layout/orgChart1"/>
    <dgm:cxn modelId="{88C26135-D447-4662-826E-5850BBCC823A}" type="presOf" srcId="{219FF131-B4EB-411E-85A0-0BF92E2CDF7A}" destId="{81EFF7DC-8635-4F04-B52E-162EBEE43800}" srcOrd="0" destOrd="0" presId="urn:microsoft.com/office/officeart/2005/8/layout/orgChart1"/>
    <dgm:cxn modelId="{A4743D3F-9C65-4145-B0DF-6CB29CC0639B}" srcId="{FC05ED83-18FB-45BB-86F6-2DB1DDA1DAC7}" destId="{914EE55B-5134-454D-B6F9-05D1C8588D11}" srcOrd="0" destOrd="0" parTransId="{F0F1BFE0-F43C-4EE5-99F9-E38FAC78CE8B}" sibTransId="{F2BDFA32-598B-45BB-BFD1-BD46B4912EB3}"/>
    <dgm:cxn modelId="{390E965C-8388-45EC-B2AB-527969DEB3DF}" type="presOf" srcId="{7E6FFF38-646D-46E7-9CF4-6894C3079067}" destId="{CD019F33-1D38-46F7-95C6-29DFCFDCD88F}" srcOrd="0" destOrd="0" presId="urn:microsoft.com/office/officeart/2005/8/layout/orgChart1"/>
    <dgm:cxn modelId="{0906D55C-936E-1845-B947-91DDBFBFE4F7}" type="presOf" srcId="{82782891-B10D-3E43-8348-944D6C26DA72}" destId="{2064F1D9-3762-2545-9721-5F00359F8074}" srcOrd="0" destOrd="0" presId="urn:microsoft.com/office/officeart/2005/8/layout/orgChart1"/>
    <dgm:cxn modelId="{B705FD44-EC07-405B-9F73-18135299BDAF}" type="presOf" srcId="{914EE55B-5134-454D-B6F9-05D1C8588D11}" destId="{411DECC8-1380-4868-8770-A07E379EFD2F}" srcOrd="0" destOrd="0" presId="urn:microsoft.com/office/officeart/2005/8/layout/orgChart1"/>
    <dgm:cxn modelId="{E8458D46-9904-4A6C-B3C8-069559E171EF}" type="presOf" srcId="{CB3536AA-B50B-4C5A-98C4-C1BD4329D5A2}" destId="{9004A439-89EF-49C3-8484-304882DE0308}" srcOrd="1" destOrd="0" presId="urn:microsoft.com/office/officeart/2005/8/layout/orgChart1"/>
    <dgm:cxn modelId="{C10AFF68-CB2A-42AC-B8B4-3FB7D08B9AC1}" type="presOf" srcId="{D858F5D4-E02D-400C-8A53-EA329A1D023F}" destId="{AF3194D1-CD41-4305-82C0-F15A799C182B}" srcOrd="1" destOrd="0" presId="urn:microsoft.com/office/officeart/2005/8/layout/orgChart1"/>
    <dgm:cxn modelId="{08588F69-2ED1-4C8F-B5EE-C0E278C9B4C1}" type="presOf" srcId="{40B223C2-CEA2-4F53-A452-9656CAB8FE11}" destId="{7FA0B956-62B8-4233-A30F-9FE80B6D475F}" srcOrd="0" destOrd="0" presId="urn:microsoft.com/office/officeart/2005/8/layout/orgChart1"/>
    <dgm:cxn modelId="{FC08AC70-06B5-5A4E-BEFE-5FEE35350D60}" type="presOf" srcId="{CDF480CF-5618-E54A-8F64-7B5231A787B2}" destId="{551A891E-0572-3148-9920-1104865FE1E0}" srcOrd="0" destOrd="0" presId="urn:microsoft.com/office/officeart/2005/8/layout/orgChart1"/>
    <dgm:cxn modelId="{37F95956-A2AF-4FAB-9C57-5DCB7A926C27}" srcId="{CB3536AA-B50B-4C5A-98C4-C1BD4329D5A2}" destId="{D70A1B46-8539-4C80-A57E-AA04C677270D}" srcOrd="1" destOrd="0" parTransId="{FFE961FB-11F2-4965-83B5-0309C63AD52A}" sibTransId="{A29EC32F-23A5-48C6-96E3-873A43231F92}"/>
    <dgm:cxn modelId="{44ECF978-823B-45D7-8ED3-237D3A1CDF51}" type="presOf" srcId="{77306A4F-6406-4065-A683-A9E04918072C}" destId="{854F5FA4-692C-453E-A0C3-7BDFC6233FBD}" srcOrd="0" destOrd="0" presId="urn:microsoft.com/office/officeart/2005/8/layout/orgChart1"/>
    <dgm:cxn modelId="{EF62E57C-BD1D-40A2-8F17-31BD5C13F40E}" type="presOf" srcId="{D70A1B46-8539-4C80-A57E-AA04C677270D}" destId="{7CB5A0D2-31B2-416D-8613-0423F35918C3}" srcOrd="0" destOrd="0" presId="urn:microsoft.com/office/officeart/2005/8/layout/orgChart1"/>
    <dgm:cxn modelId="{D240A382-66D9-47E0-9D31-D596BEC8F085}" srcId="{FC05ED83-18FB-45BB-86F6-2DB1DDA1DAC7}" destId="{CB3536AA-B50B-4C5A-98C4-C1BD4329D5A2}" srcOrd="1" destOrd="0" parTransId="{40B223C2-CEA2-4F53-A452-9656CAB8FE11}" sibTransId="{75BE952A-911F-4438-84A8-8A4761DDE949}"/>
    <dgm:cxn modelId="{5F449783-E770-6147-91BB-778448FE0C83}" srcId="{CDF480CF-5618-E54A-8F64-7B5231A787B2}" destId="{3675EA06-0662-CC43-997C-2E0CCC1E5244}" srcOrd="0" destOrd="0" parTransId="{82782891-B10D-3E43-8348-944D6C26DA72}" sibTransId="{4871F595-03F0-4A44-B9C1-97C76FBA9C8D}"/>
    <dgm:cxn modelId="{66746884-EE64-5D48-A9AA-AAF15EE7DABF}" srcId="{D858F5D4-E02D-400C-8A53-EA329A1D023F}" destId="{C15A5DB9-E042-474A-9A9A-66CA8AB2C51E}" srcOrd="0" destOrd="0" parTransId="{CEBDCFFF-889F-9949-B363-5D6F5B1D5CAC}" sibTransId="{6EC4F0CE-090A-634E-B2E1-8D979B22BB8D}"/>
    <dgm:cxn modelId="{44A664A5-5DA9-4C73-B7AD-964256EB8CCF}" type="presOf" srcId="{CB3536AA-B50B-4C5A-98C4-C1BD4329D5A2}" destId="{366AEB61-F93D-4D2E-8756-BFB8EDAEDC83}" srcOrd="0" destOrd="0" presId="urn:microsoft.com/office/officeart/2005/8/layout/orgChart1"/>
    <dgm:cxn modelId="{72B685AB-A9B5-3946-B6F6-4E24879EB6B7}" type="presOf" srcId="{CEBDCFFF-889F-9949-B363-5D6F5B1D5CAC}" destId="{5010DCFB-B4DC-7446-89B4-BE5A8B13FFC9}" srcOrd="0" destOrd="0" presId="urn:microsoft.com/office/officeart/2005/8/layout/orgChart1"/>
    <dgm:cxn modelId="{5D7A6EAC-B6C1-EE49-83B0-6B9CA7260630}" type="presOf" srcId="{3675EA06-0662-CC43-997C-2E0CCC1E5244}" destId="{606B32CB-9813-F442-BC9A-6C3AD8DDBD68}" srcOrd="0" destOrd="0" presId="urn:microsoft.com/office/officeart/2005/8/layout/orgChart1"/>
    <dgm:cxn modelId="{5A653EBB-2EE2-4CEE-BC70-0358F4579B1B}" type="presOf" srcId="{FC05ED83-18FB-45BB-86F6-2DB1DDA1DAC7}" destId="{7EC473A4-D3D5-4B74-908B-8D8B644EB75F}" srcOrd="1" destOrd="0" presId="urn:microsoft.com/office/officeart/2005/8/layout/orgChart1"/>
    <dgm:cxn modelId="{780A9EBD-A98D-4299-B220-357870F4A7C3}" type="presOf" srcId="{D70A1B46-8539-4C80-A57E-AA04C677270D}" destId="{07D8A6F8-B384-4DAC-BEAD-81F0098682F3}" srcOrd="1" destOrd="0" presId="urn:microsoft.com/office/officeart/2005/8/layout/orgChart1"/>
    <dgm:cxn modelId="{F5CC52C0-D731-F147-AD4A-8BDBA18E926A}" type="presOf" srcId="{B08991EA-1371-DC42-9737-5DF7E9E7CB54}" destId="{72A23BED-6EB2-5446-9E3A-5D86AB6883F3}" srcOrd="0" destOrd="0" presId="urn:microsoft.com/office/officeart/2005/8/layout/orgChart1"/>
    <dgm:cxn modelId="{DB97BCC1-3BBF-4171-86D1-10C4D177B8F4}" type="presOf" srcId="{D858F5D4-E02D-400C-8A53-EA329A1D023F}" destId="{51B6A619-EA5F-41E2-A4CA-1C77B0B54999}" srcOrd="0" destOrd="0" presId="urn:microsoft.com/office/officeart/2005/8/layout/orgChart1"/>
    <dgm:cxn modelId="{8A6310C4-FCFA-4DDE-A37B-ADC83A8300F4}" srcId="{F27D364F-3C7B-4AD5-9E58-F21C04551B47}" destId="{FC05ED83-18FB-45BB-86F6-2DB1DDA1DAC7}" srcOrd="0" destOrd="0" parTransId="{2EEABE2D-E0E7-4251-B3B7-BC4AF690F5E1}" sibTransId="{E23BFB9B-2DDA-47A2-B7D1-E27F734801BE}"/>
    <dgm:cxn modelId="{996A1BC5-280D-43B3-BF23-3F7B97AF2874}" type="presOf" srcId="{F27D364F-3C7B-4AD5-9E58-F21C04551B47}" destId="{5190E9EB-EB9B-48FC-B034-8DA944484A0D}" srcOrd="0" destOrd="0" presId="urn:microsoft.com/office/officeart/2005/8/layout/orgChart1"/>
    <dgm:cxn modelId="{2B4963C5-D03B-40A3-8C73-F83575AA3A28}" type="presOf" srcId="{F0F1BFE0-F43C-4EE5-99F9-E38FAC78CE8B}" destId="{05C8C4AD-72B1-4F36-8B43-93F9C618663B}" srcOrd="0" destOrd="0" presId="urn:microsoft.com/office/officeart/2005/8/layout/orgChart1"/>
    <dgm:cxn modelId="{526DC9C7-307F-41FE-B71C-5AE96E2EDCFF}" srcId="{CB3536AA-B50B-4C5A-98C4-C1BD4329D5A2}" destId="{219FF131-B4EB-411E-85A0-0BF92E2CDF7A}" srcOrd="0" destOrd="0" parTransId="{7E6FFF38-646D-46E7-9CF4-6894C3079067}" sibTransId="{48D253FA-F078-4D12-A2F9-7B647193857C}"/>
    <dgm:cxn modelId="{916D87CF-D960-E84B-90D2-DD9ED82CCC5C}" type="presOf" srcId="{CDF480CF-5618-E54A-8F64-7B5231A787B2}" destId="{ED6C9464-66E3-9B4F-916E-38B4C3D51CF6}" srcOrd="1" destOrd="0" presId="urn:microsoft.com/office/officeart/2005/8/layout/orgChart1"/>
    <dgm:cxn modelId="{0BB0BDD7-37DC-4E04-AA9C-C4BB478F67AF}" type="presOf" srcId="{219FF131-B4EB-411E-85A0-0BF92E2CDF7A}" destId="{91A99571-2B98-488D-8061-05C9A53AD8A1}" srcOrd="1" destOrd="0" presId="urn:microsoft.com/office/officeart/2005/8/layout/orgChart1"/>
    <dgm:cxn modelId="{1C5D1CDC-48DE-42C2-B64C-9F2CFE0E51C7}" type="presOf" srcId="{914EE55B-5134-454D-B6F9-05D1C8588D11}" destId="{57D19C00-3627-4F7D-9E65-48B54F374D8E}" srcOrd="1" destOrd="0" presId="urn:microsoft.com/office/officeart/2005/8/layout/orgChart1"/>
    <dgm:cxn modelId="{120069E1-FCB5-584D-BE1A-157C722961D4}" type="presOf" srcId="{C1464210-EA16-BD41-8488-4C408C52CF27}" destId="{41B2D372-A531-8141-AD1C-AFC6C4B10DDB}" srcOrd="0" destOrd="0" presId="urn:microsoft.com/office/officeart/2005/8/layout/orgChart1"/>
    <dgm:cxn modelId="{6EFB0CF1-0E3C-4686-98FB-832064C6CD6F}" type="presOf" srcId="{FC05ED83-18FB-45BB-86F6-2DB1DDA1DAC7}" destId="{0D4F9C84-F898-4364-A724-EAAEB3F273F7}" srcOrd="0" destOrd="0" presId="urn:microsoft.com/office/officeart/2005/8/layout/orgChart1"/>
    <dgm:cxn modelId="{2E5C97F8-AF02-5E47-8D62-A66123421C9D}" type="presOf" srcId="{49CAE129-F936-F248-819B-632298774FE4}" destId="{BECBE68D-2E78-AE45-95E4-22E2E49072DA}" srcOrd="1" destOrd="0" presId="urn:microsoft.com/office/officeart/2005/8/layout/orgChart1"/>
    <dgm:cxn modelId="{AFF1DBFF-6F8F-3C4F-8063-71BFE84612D0}" srcId="{CDF480CF-5618-E54A-8F64-7B5231A787B2}" destId="{49CAE129-F936-F248-819B-632298774FE4}" srcOrd="1" destOrd="0" parTransId="{B08991EA-1371-DC42-9737-5DF7E9E7CB54}" sibTransId="{87A9EFEC-5D31-F442-8DFB-405646A66623}"/>
    <dgm:cxn modelId="{46E99E63-EEDA-4BDC-88F5-C76BE806420B}" type="presParOf" srcId="{5190E9EB-EB9B-48FC-B034-8DA944484A0D}" destId="{AEE87C11-3B26-4849-ABB9-AC7BF74201B6}" srcOrd="0" destOrd="0" presId="urn:microsoft.com/office/officeart/2005/8/layout/orgChart1"/>
    <dgm:cxn modelId="{B01514F2-1419-435A-A9A6-540AE09C9F8A}" type="presParOf" srcId="{AEE87C11-3B26-4849-ABB9-AC7BF74201B6}" destId="{AB10CB51-0712-4C74-B750-2CF9CD6430B0}" srcOrd="0" destOrd="0" presId="urn:microsoft.com/office/officeart/2005/8/layout/orgChart1"/>
    <dgm:cxn modelId="{3D4DD7A5-0FCF-4186-8279-7D00FF0C6590}" type="presParOf" srcId="{AB10CB51-0712-4C74-B750-2CF9CD6430B0}" destId="{0D4F9C84-F898-4364-A724-EAAEB3F273F7}" srcOrd="0" destOrd="0" presId="urn:microsoft.com/office/officeart/2005/8/layout/orgChart1"/>
    <dgm:cxn modelId="{88A5EDE7-488C-4C54-9253-04FB987E55EA}" type="presParOf" srcId="{AB10CB51-0712-4C74-B750-2CF9CD6430B0}" destId="{7EC473A4-D3D5-4B74-908B-8D8B644EB75F}" srcOrd="1" destOrd="0" presId="urn:microsoft.com/office/officeart/2005/8/layout/orgChart1"/>
    <dgm:cxn modelId="{2A7A6CDF-C1E7-47B2-AD5A-11A723C24899}" type="presParOf" srcId="{AEE87C11-3B26-4849-ABB9-AC7BF74201B6}" destId="{914C4C68-EA7B-4CBA-B43C-C5680969C696}" srcOrd="1" destOrd="0" presId="urn:microsoft.com/office/officeart/2005/8/layout/orgChart1"/>
    <dgm:cxn modelId="{6F698AF1-5BA4-4CAF-ACDD-E73E4A9A24FE}" type="presParOf" srcId="{914C4C68-EA7B-4CBA-B43C-C5680969C696}" destId="{05C8C4AD-72B1-4F36-8B43-93F9C618663B}" srcOrd="0" destOrd="0" presId="urn:microsoft.com/office/officeart/2005/8/layout/orgChart1"/>
    <dgm:cxn modelId="{DB2E798D-3698-4DCF-9698-56DF5425EF90}" type="presParOf" srcId="{914C4C68-EA7B-4CBA-B43C-C5680969C696}" destId="{817F8978-F688-4953-A46C-8C21AD84FABC}" srcOrd="1" destOrd="0" presId="urn:microsoft.com/office/officeart/2005/8/layout/orgChart1"/>
    <dgm:cxn modelId="{405F6B4B-DB50-4162-871B-ED8E0C4D6125}" type="presParOf" srcId="{817F8978-F688-4953-A46C-8C21AD84FABC}" destId="{254C280A-4303-4A4E-BC13-F586B887D57A}" srcOrd="0" destOrd="0" presId="urn:microsoft.com/office/officeart/2005/8/layout/orgChart1"/>
    <dgm:cxn modelId="{99890D5F-094F-442C-B2A0-C361F51287D4}" type="presParOf" srcId="{254C280A-4303-4A4E-BC13-F586B887D57A}" destId="{411DECC8-1380-4868-8770-A07E379EFD2F}" srcOrd="0" destOrd="0" presId="urn:microsoft.com/office/officeart/2005/8/layout/orgChart1"/>
    <dgm:cxn modelId="{DAC96BED-59D7-48AD-935B-0787F2E15CB2}" type="presParOf" srcId="{254C280A-4303-4A4E-BC13-F586B887D57A}" destId="{57D19C00-3627-4F7D-9E65-48B54F374D8E}" srcOrd="1" destOrd="0" presId="urn:microsoft.com/office/officeart/2005/8/layout/orgChart1"/>
    <dgm:cxn modelId="{8424EFD4-49BD-4026-A6FC-F8E3B8B53105}" type="presParOf" srcId="{817F8978-F688-4953-A46C-8C21AD84FABC}" destId="{58D9A835-0478-44C0-AFE6-63D966EACB62}" srcOrd="1" destOrd="0" presId="urn:microsoft.com/office/officeart/2005/8/layout/orgChart1"/>
    <dgm:cxn modelId="{EA00A126-E191-4B9C-ABBB-5EB1A7DF3033}" type="presParOf" srcId="{58D9A835-0478-44C0-AFE6-63D966EACB62}" destId="{854F5FA4-692C-453E-A0C3-7BDFC6233FBD}" srcOrd="0" destOrd="0" presId="urn:microsoft.com/office/officeart/2005/8/layout/orgChart1"/>
    <dgm:cxn modelId="{9180B525-2976-43F5-BCFF-B31B4ECA4278}" type="presParOf" srcId="{58D9A835-0478-44C0-AFE6-63D966EACB62}" destId="{67C24D0F-4E0D-48B1-B25C-F2AA61F023DD}" srcOrd="1" destOrd="0" presId="urn:microsoft.com/office/officeart/2005/8/layout/orgChart1"/>
    <dgm:cxn modelId="{0CD7073A-CB7B-410E-825C-428CEAC4D7D2}" type="presParOf" srcId="{67C24D0F-4E0D-48B1-B25C-F2AA61F023DD}" destId="{9A64CB5D-CF5F-4AD0-9F2C-F32BE41E55AF}" srcOrd="0" destOrd="0" presId="urn:microsoft.com/office/officeart/2005/8/layout/orgChart1"/>
    <dgm:cxn modelId="{688C48ED-80E7-4435-99E5-EF20F1198702}" type="presParOf" srcId="{9A64CB5D-CF5F-4AD0-9F2C-F32BE41E55AF}" destId="{51B6A619-EA5F-41E2-A4CA-1C77B0B54999}" srcOrd="0" destOrd="0" presId="urn:microsoft.com/office/officeart/2005/8/layout/orgChart1"/>
    <dgm:cxn modelId="{48661FDA-7062-4277-8972-A2EF60EB483F}" type="presParOf" srcId="{9A64CB5D-CF5F-4AD0-9F2C-F32BE41E55AF}" destId="{AF3194D1-CD41-4305-82C0-F15A799C182B}" srcOrd="1" destOrd="0" presId="urn:microsoft.com/office/officeart/2005/8/layout/orgChart1"/>
    <dgm:cxn modelId="{71366ACB-2B2D-4AC8-A00F-76856E5F0146}" type="presParOf" srcId="{67C24D0F-4E0D-48B1-B25C-F2AA61F023DD}" destId="{CF591E81-9898-48F3-9952-FAAFADA9322D}" srcOrd="1" destOrd="0" presId="urn:microsoft.com/office/officeart/2005/8/layout/orgChart1"/>
    <dgm:cxn modelId="{6FC065A8-460C-834E-8EA7-D5FCC3BE844F}" type="presParOf" srcId="{CF591E81-9898-48F3-9952-FAAFADA9322D}" destId="{5010DCFB-B4DC-7446-89B4-BE5A8B13FFC9}" srcOrd="0" destOrd="0" presId="urn:microsoft.com/office/officeart/2005/8/layout/orgChart1"/>
    <dgm:cxn modelId="{8AAED369-7C9B-E449-90EE-92BE1A20BDEE}" type="presParOf" srcId="{CF591E81-9898-48F3-9952-FAAFADA9322D}" destId="{44C11C1C-6F8F-AC4D-9999-D96DD4C74456}" srcOrd="1" destOrd="0" presId="urn:microsoft.com/office/officeart/2005/8/layout/orgChart1"/>
    <dgm:cxn modelId="{8C9B26C3-6B7A-9044-934C-E2BB712CFA31}" type="presParOf" srcId="{44C11C1C-6F8F-AC4D-9999-D96DD4C74456}" destId="{BEDF7159-E453-6C4C-B303-782911EB8E2A}" srcOrd="0" destOrd="0" presId="urn:microsoft.com/office/officeart/2005/8/layout/orgChart1"/>
    <dgm:cxn modelId="{DB0509BF-55B4-0D46-B598-4832475A6564}" type="presParOf" srcId="{BEDF7159-E453-6C4C-B303-782911EB8E2A}" destId="{67C99F2D-CF2B-9946-AC2D-2BF7FD3B86BD}" srcOrd="0" destOrd="0" presId="urn:microsoft.com/office/officeart/2005/8/layout/orgChart1"/>
    <dgm:cxn modelId="{231BA5F1-CD34-3B4A-8C5F-143E17FB1B77}" type="presParOf" srcId="{BEDF7159-E453-6C4C-B303-782911EB8E2A}" destId="{145E856D-6189-F248-B152-50485B23C652}" srcOrd="1" destOrd="0" presId="urn:microsoft.com/office/officeart/2005/8/layout/orgChart1"/>
    <dgm:cxn modelId="{A69DE68F-5756-D547-9ADD-E80127B8D55C}" type="presParOf" srcId="{44C11C1C-6F8F-AC4D-9999-D96DD4C74456}" destId="{61601A2E-9F40-4C48-BD80-899AA7E3DD7B}" srcOrd="1" destOrd="0" presId="urn:microsoft.com/office/officeart/2005/8/layout/orgChart1"/>
    <dgm:cxn modelId="{99DA03F1-C9F8-5748-B5D2-14160D7A2D21}" type="presParOf" srcId="{44C11C1C-6F8F-AC4D-9999-D96DD4C74456}" destId="{13EE4B25-7C95-2146-9C6B-6A23C5545DA7}" srcOrd="2" destOrd="0" presId="urn:microsoft.com/office/officeart/2005/8/layout/orgChart1"/>
    <dgm:cxn modelId="{1A84E10C-DB83-48D8-9B14-81FB0D6E3A21}" type="presParOf" srcId="{67C24D0F-4E0D-48B1-B25C-F2AA61F023DD}" destId="{48F42EFE-1B0D-4A6F-B9DC-A42A63DC0B84}" srcOrd="2" destOrd="0" presId="urn:microsoft.com/office/officeart/2005/8/layout/orgChart1"/>
    <dgm:cxn modelId="{F4D08454-D7B3-4F47-9FA2-9FF70CE44144}" type="presParOf" srcId="{817F8978-F688-4953-A46C-8C21AD84FABC}" destId="{1FC6FA97-AC8F-4B0C-B0EE-A866A86EBD44}" srcOrd="2" destOrd="0" presId="urn:microsoft.com/office/officeart/2005/8/layout/orgChart1"/>
    <dgm:cxn modelId="{01A66008-20AE-4770-A0E4-28821F0B553E}" type="presParOf" srcId="{914C4C68-EA7B-4CBA-B43C-C5680969C696}" destId="{7FA0B956-62B8-4233-A30F-9FE80B6D475F}" srcOrd="2" destOrd="0" presId="urn:microsoft.com/office/officeart/2005/8/layout/orgChart1"/>
    <dgm:cxn modelId="{F5075469-3F8D-4CC7-9888-F0EA788CEEA7}" type="presParOf" srcId="{914C4C68-EA7B-4CBA-B43C-C5680969C696}" destId="{7447129B-B4B6-4D42-823E-5663A68B271F}" srcOrd="3" destOrd="0" presId="urn:microsoft.com/office/officeart/2005/8/layout/orgChart1"/>
    <dgm:cxn modelId="{9ABEBC1E-98D9-451A-A4E4-50EBA4BDA3A8}" type="presParOf" srcId="{7447129B-B4B6-4D42-823E-5663A68B271F}" destId="{53840174-B19B-4D90-9829-CBF6B9DD5975}" srcOrd="0" destOrd="0" presId="urn:microsoft.com/office/officeart/2005/8/layout/orgChart1"/>
    <dgm:cxn modelId="{4FA9AADB-B0A6-4128-8904-95E9EAC588B2}" type="presParOf" srcId="{53840174-B19B-4D90-9829-CBF6B9DD5975}" destId="{366AEB61-F93D-4D2E-8756-BFB8EDAEDC83}" srcOrd="0" destOrd="0" presId="urn:microsoft.com/office/officeart/2005/8/layout/orgChart1"/>
    <dgm:cxn modelId="{8639C6B1-5AC7-4B7B-8F56-0DA1CCD35834}" type="presParOf" srcId="{53840174-B19B-4D90-9829-CBF6B9DD5975}" destId="{9004A439-89EF-49C3-8484-304882DE0308}" srcOrd="1" destOrd="0" presId="urn:microsoft.com/office/officeart/2005/8/layout/orgChart1"/>
    <dgm:cxn modelId="{E72D900E-8E3F-4141-8D12-3C68BEBAD8BE}" type="presParOf" srcId="{7447129B-B4B6-4D42-823E-5663A68B271F}" destId="{11CE68D5-D2F3-409D-9C47-5333C7AC107F}" srcOrd="1" destOrd="0" presId="urn:microsoft.com/office/officeart/2005/8/layout/orgChart1"/>
    <dgm:cxn modelId="{14356530-F974-447E-9DA8-9CC9F6BF2783}" type="presParOf" srcId="{11CE68D5-D2F3-409D-9C47-5333C7AC107F}" destId="{CD019F33-1D38-46F7-95C6-29DFCFDCD88F}" srcOrd="0" destOrd="0" presId="urn:microsoft.com/office/officeart/2005/8/layout/orgChart1"/>
    <dgm:cxn modelId="{E9FAF73C-0963-4E1A-82A2-D53CC80AF755}" type="presParOf" srcId="{11CE68D5-D2F3-409D-9C47-5333C7AC107F}" destId="{93E5DB0A-0709-4C63-B2B8-C2CC5AD0226D}" srcOrd="1" destOrd="0" presId="urn:microsoft.com/office/officeart/2005/8/layout/orgChart1"/>
    <dgm:cxn modelId="{1092F1D7-2E44-488E-A08E-5718A1E8BD46}" type="presParOf" srcId="{93E5DB0A-0709-4C63-B2B8-C2CC5AD0226D}" destId="{8EA53D5C-E5AC-44AA-8425-A641929F7F2A}" srcOrd="0" destOrd="0" presId="urn:microsoft.com/office/officeart/2005/8/layout/orgChart1"/>
    <dgm:cxn modelId="{15114DDA-72C9-43AB-A4E9-C6A9C0E87E92}" type="presParOf" srcId="{8EA53D5C-E5AC-44AA-8425-A641929F7F2A}" destId="{81EFF7DC-8635-4F04-B52E-162EBEE43800}" srcOrd="0" destOrd="0" presId="urn:microsoft.com/office/officeart/2005/8/layout/orgChart1"/>
    <dgm:cxn modelId="{270116AD-4C99-4DAB-8AD9-87D3B91473BD}" type="presParOf" srcId="{8EA53D5C-E5AC-44AA-8425-A641929F7F2A}" destId="{91A99571-2B98-488D-8061-05C9A53AD8A1}" srcOrd="1" destOrd="0" presId="urn:microsoft.com/office/officeart/2005/8/layout/orgChart1"/>
    <dgm:cxn modelId="{44D1CBEE-DB48-4D21-9F29-8E6C18E1E6A3}" type="presParOf" srcId="{93E5DB0A-0709-4C63-B2B8-C2CC5AD0226D}" destId="{B12AC9DC-AC80-4C5A-8166-F315EB9991FE}" srcOrd="1" destOrd="0" presId="urn:microsoft.com/office/officeart/2005/8/layout/orgChart1"/>
    <dgm:cxn modelId="{7B6B0D77-0558-4C08-BDB0-94CFCC3AC746}" type="presParOf" srcId="{93E5DB0A-0709-4C63-B2B8-C2CC5AD0226D}" destId="{F9E7F5AA-F79C-4E0D-862C-9B102EC57754}" srcOrd="2" destOrd="0" presId="urn:microsoft.com/office/officeart/2005/8/layout/orgChart1"/>
    <dgm:cxn modelId="{794E6234-62AD-49F9-988C-B7219A05662F}" type="presParOf" srcId="{11CE68D5-D2F3-409D-9C47-5333C7AC107F}" destId="{74A70C14-664B-4F51-8B10-B7988750DA80}" srcOrd="2" destOrd="0" presId="urn:microsoft.com/office/officeart/2005/8/layout/orgChart1"/>
    <dgm:cxn modelId="{C4127CE1-D1F0-496B-8505-5A7D2D5B390B}" type="presParOf" srcId="{11CE68D5-D2F3-409D-9C47-5333C7AC107F}" destId="{B87682F7-79F6-4B5A-A7CF-896C87666F80}" srcOrd="3" destOrd="0" presId="urn:microsoft.com/office/officeart/2005/8/layout/orgChart1"/>
    <dgm:cxn modelId="{53AC452B-392E-4F54-9534-1041001FBDF8}" type="presParOf" srcId="{B87682F7-79F6-4B5A-A7CF-896C87666F80}" destId="{555704E8-998C-4C64-A0BD-C6D939A58E44}" srcOrd="0" destOrd="0" presId="urn:microsoft.com/office/officeart/2005/8/layout/orgChart1"/>
    <dgm:cxn modelId="{7169611D-6430-4AE6-A1DC-2E6F1373CF64}" type="presParOf" srcId="{555704E8-998C-4C64-A0BD-C6D939A58E44}" destId="{7CB5A0D2-31B2-416D-8613-0423F35918C3}" srcOrd="0" destOrd="0" presId="urn:microsoft.com/office/officeart/2005/8/layout/orgChart1"/>
    <dgm:cxn modelId="{9E810D23-9C9C-439F-ADD8-D64488B9AC3B}" type="presParOf" srcId="{555704E8-998C-4C64-A0BD-C6D939A58E44}" destId="{07D8A6F8-B384-4DAC-BEAD-81F0098682F3}" srcOrd="1" destOrd="0" presId="urn:microsoft.com/office/officeart/2005/8/layout/orgChart1"/>
    <dgm:cxn modelId="{64183430-4297-4EE3-B434-CE8578D49B07}" type="presParOf" srcId="{B87682F7-79F6-4B5A-A7CF-896C87666F80}" destId="{9228EE7F-A774-43C2-8B79-22187236C795}" srcOrd="1" destOrd="0" presId="urn:microsoft.com/office/officeart/2005/8/layout/orgChart1"/>
    <dgm:cxn modelId="{0BEB8506-408C-48E0-A263-B7BDB1D442E6}" type="presParOf" srcId="{B87682F7-79F6-4B5A-A7CF-896C87666F80}" destId="{E23AD5AE-23FF-4057-AA91-EA62BF01127B}" srcOrd="2" destOrd="0" presId="urn:microsoft.com/office/officeart/2005/8/layout/orgChart1"/>
    <dgm:cxn modelId="{AAED1F02-B34C-4B7A-BE0C-5023F5453C36}" type="presParOf" srcId="{7447129B-B4B6-4D42-823E-5663A68B271F}" destId="{0E5CE649-D3A7-48D5-95F7-1ED17706420A}" srcOrd="2" destOrd="0" presId="urn:microsoft.com/office/officeart/2005/8/layout/orgChart1"/>
    <dgm:cxn modelId="{5B701CEB-2778-8C46-B2EC-F516867F86C4}" type="presParOf" srcId="{914C4C68-EA7B-4CBA-B43C-C5680969C696}" destId="{41B2D372-A531-8141-AD1C-AFC6C4B10DDB}" srcOrd="4" destOrd="0" presId="urn:microsoft.com/office/officeart/2005/8/layout/orgChart1"/>
    <dgm:cxn modelId="{C4127447-5621-8947-805A-ADABBE66F8BF}" type="presParOf" srcId="{914C4C68-EA7B-4CBA-B43C-C5680969C696}" destId="{27956BF5-A1E9-3F4E-891F-E8E3E54D6B11}" srcOrd="5" destOrd="0" presId="urn:microsoft.com/office/officeart/2005/8/layout/orgChart1"/>
    <dgm:cxn modelId="{FF32FD1F-CEDC-F74F-B2BE-82704E441E89}" type="presParOf" srcId="{27956BF5-A1E9-3F4E-891F-E8E3E54D6B11}" destId="{E5F09F6E-D842-6B45-ACA6-42496F611DA0}" srcOrd="0" destOrd="0" presId="urn:microsoft.com/office/officeart/2005/8/layout/orgChart1"/>
    <dgm:cxn modelId="{3FC6A18B-1C98-214A-920D-ECCCC5F153F5}" type="presParOf" srcId="{E5F09F6E-D842-6B45-ACA6-42496F611DA0}" destId="{551A891E-0572-3148-9920-1104865FE1E0}" srcOrd="0" destOrd="0" presId="urn:microsoft.com/office/officeart/2005/8/layout/orgChart1"/>
    <dgm:cxn modelId="{22B79879-6B46-504C-91E7-9E5BFF418046}" type="presParOf" srcId="{E5F09F6E-D842-6B45-ACA6-42496F611DA0}" destId="{ED6C9464-66E3-9B4F-916E-38B4C3D51CF6}" srcOrd="1" destOrd="0" presId="urn:microsoft.com/office/officeart/2005/8/layout/orgChart1"/>
    <dgm:cxn modelId="{EFEAF384-E47C-BE4E-9AFE-8FDB3D3EFC75}" type="presParOf" srcId="{27956BF5-A1E9-3F4E-891F-E8E3E54D6B11}" destId="{E9E717A0-27D1-1D48-AF11-90DAA47F220D}" srcOrd="1" destOrd="0" presId="urn:microsoft.com/office/officeart/2005/8/layout/orgChart1"/>
    <dgm:cxn modelId="{13C182CF-BC17-4A49-9614-8BBC9B0718AD}" type="presParOf" srcId="{E9E717A0-27D1-1D48-AF11-90DAA47F220D}" destId="{2064F1D9-3762-2545-9721-5F00359F8074}" srcOrd="0" destOrd="0" presId="urn:microsoft.com/office/officeart/2005/8/layout/orgChart1"/>
    <dgm:cxn modelId="{DC0B5DFC-5280-F346-92C1-874A1F72326E}" type="presParOf" srcId="{E9E717A0-27D1-1D48-AF11-90DAA47F220D}" destId="{8536FCDF-C225-5442-9F1B-B0567FAA1157}" srcOrd="1" destOrd="0" presId="urn:microsoft.com/office/officeart/2005/8/layout/orgChart1"/>
    <dgm:cxn modelId="{915AE622-82DC-C544-B1EB-F21C4807C508}" type="presParOf" srcId="{8536FCDF-C225-5442-9F1B-B0567FAA1157}" destId="{44120825-DD35-FD41-9F4A-28A732ECE55A}" srcOrd="0" destOrd="0" presId="urn:microsoft.com/office/officeart/2005/8/layout/orgChart1"/>
    <dgm:cxn modelId="{A10E8713-4364-6142-81F8-C5EB8A992BB8}" type="presParOf" srcId="{44120825-DD35-FD41-9F4A-28A732ECE55A}" destId="{606B32CB-9813-F442-BC9A-6C3AD8DDBD68}" srcOrd="0" destOrd="0" presId="urn:microsoft.com/office/officeart/2005/8/layout/orgChart1"/>
    <dgm:cxn modelId="{2C57FB02-06F1-7647-8BE7-39B18813E925}" type="presParOf" srcId="{44120825-DD35-FD41-9F4A-28A732ECE55A}" destId="{4482C974-741F-374D-B496-B568CBEDDF5B}" srcOrd="1" destOrd="0" presId="urn:microsoft.com/office/officeart/2005/8/layout/orgChart1"/>
    <dgm:cxn modelId="{BFF6F42A-7670-A643-8F2E-0803579B14B7}" type="presParOf" srcId="{8536FCDF-C225-5442-9F1B-B0567FAA1157}" destId="{E4DD6B1D-63C6-3547-BDA1-09AE3B11A4C3}" srcOrd="1" destOrd="0" presId="urn:microsoft.com/office/officeart/2005/8/layout/orgChart1"/>
    <dgm:cxn modelId="{099BEDEA-2991-BA44-9BBD-8B547C05D9A1}" type="presParOf" srcId="{8536FCDF-C225-5442-9F1B-B0567FAA1157}" destId="{C465DFA6-23C5-024B-8A35-D1F890AB0817}" srcOrd="2" destOrd="0" presId="urn:microsoft.com/office/officeart/2005/8/layout/orgChart1"/>
    <dgm:cxn modelId="{DA881C96-BD7F-6042-B2B0-F7D41F8A5F97}" type="presParOf" srcId="{E9E717A0-27D1-1D48-AF11-90DAA47F220D}" destId="{72A23BED-6EB2-5446-9E3A-5D86AB6883F3}" srcOrd="2" destOrd="0" presId="urn:microsoft.com/office/officeart/2005/8/layout/orgChart1"/>
    <dgm:cxn modelId="{193E0C63-D428-7A4A-B7BA-F3BCDF3E3E81}" type="presParOf" srcId="{E9E717A0-27D1-1D48-AF11-90DAA47F220D}" destId="{304359A0-AADB-6F4D-8186-02C2C1C6B0BC}" srcOrd="3" destOrd="0" presId="urn:microsoft.com/office/officeart/2005/8/layout/orgChart1"/>
    <dgm:cxn modelId="{6A342B6B-A1F4-7F43-8A6F-8F2156C6C80B}" type="presParOf" srcId="{304359A0-AADB-6F4D-8186-02C2C1C6B0BC}" destId="{F22B5422-D744-9740-81E2-4BA7C2A2033D}" srcOrd="0" destOrd="0" presId="urn:microsoft.com/office/officeart/2005/8/layout/orgChart1"/>
    <dgm:cxn modelId="{2A6E3C79-BE2A-7246-9408-540E85AB9BAD}" type="presParOf" srcId="{F22B5422-D744-9740-81E2-4BA7C2A2033D}" destId="{5490F2D3-C0FD-384A-82CA-B8CCFEAD9141}" srcOrd="0" destOrd="0" presId="urn:microsoft.com/office/officeart/2005/8/layout/orgChart1"/>
    <dgm:cxn modelId="{EA3DA8D7-F737-F64A-8FBF-3C29C040777F}" type="presParOf" srcId="{F22B5422-D744-9740-81E2-4BA7C2A2033D}" destId="{BECBE68D-2E78-AE45-95E4-22E2E49072DA}" srcOrd="1" destOrd="0" presId="urn:microsoft.com/office/officeart/2005/8/layout/orgChart1"/>
    <dgm:cxn modelId="{BBC2946D-50E7-A14D-A485-5299343A804B}" type="presParOf" srcId="{304359A0-AADB-6F4D-8186-02C2C1C6B0BC}" destId="{0392FDA2-A188-1046-9E50-4B11D44FBEBD}" srcOrd="1" destOrd="0" presId="urn:microsoft.com/office/officeart/2005/8/layout/orgChart1"/>
    <dgm:cxn modelId="{E6131B22-5C85-B346-B2A8-08F2C9AF453A}" type="presParOf" srcId="{304359A0-AADB-6F4D-8186-02C2C1C6B0BC}" destId="{CCAFB2E8-3991-6E42-BDE7-A453367904C9}" srcOrd="2" destOrd="0" presId="urn:microsoft.com/office/officeart/2005/8/layout/orgChart1"/>
    <dgm:cxn modelId="{E6DC6D18-45C0-1E49-AB84-ADE8F4221AA7}" type="presParOf" srcId="{27956BF5-A1E9-3F4E-891F-E8E3E54D6B11}" destId="{5074E99D-580B-224B-B77C-CC7797F5E72C}" srcOrd="2" destOrd="0" presId="urn:microsoft.com/office/officeart/2005/8/layout/orgChart1"/>
    <dgm:cxn modelId="{E15117E8-A978-4139-BEDF-8FF08B2E7F48}" type="presParOf" srcId="{AEE87C11-3B26-4849-ABB9-AC7BF74201B6}" destId="{DB0F8EC7-AE90-459A-9798-A552641FE4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23BED-6EB2-5446-9E3A-5D86AB6883F3}">
      <dsp:nvSpPr>
        <dsp:cNvPr id="0" name=""/>
        <dsp:cNvSpPr/>
      </dsp:nvSpPr>
      <dsp:spPr>
        <a:xfrm>
          <a:off x="4868238" y="2314071"/>
          <a:ext cx="286724" cy="2236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452"/>
              </a:lnTo>
              <a:lnTo>
                <a:pt x="286724" y="2236452"/>
              </a:lnTo>
            </a:path>
          </a:pathLst>
        </a:custGeom>
        <a:noFill/>
        <a:ln w="19050" cap="rnd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4F1D9-3762-2545-9721-5F00359F8074}">
      <dsp:nvSpPr>
        <dsp:cNvPr id="0" name=""/>
        <dsp:cNvSpPr/>
      </dsp:nvSpPr>
      <dsp:spPr>
        <a:xfrm>
          <a:off x="4868238" y="2314071"/>
          <a:ext cx="286724" cy="87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289"/>
              </a:lnTo>
              <a:lnTo>
                <a:pt x="286724" y="879289"/>
              </a:lnTo>
            </a:path>
          </a:pathLst>
        </a:custGeom>
        <a:noFill/>
        <a:ln w="19050" cap="rnd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D372-A531-8141-AD1C-AFC6C4B10DDB}">
      <dsp:nvSpPr>
        <dsp:cNvPr id="0" name=""/>
        <dsp:cNvSpPr/>
      </dsp:nvSpPr>
      <dsp:spPr>
        <a:xfrm>
          <a:off x="3319924" y="956908"/>
          <a:ext cx="2312912" cy="401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07"/>
              </a:lnTo>
              <a:lnTo>
                <a:pt x="2312912" y="200707"/>
              </a:lnTo>
              <a:lnTo>
                <a:pt x="2312912" y="401414"/>
              </a:lnTo>
            </a:path>
          </a:pathLst>
        </a:custGeom>
        <a:noFill/>
        <a:ln w="19050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70C14-664B-4F51-8B10-B7988750DA80}">
      <dsp:nvSpPr>
        <dsp:cNvPr id="0" name=""/>
        <dsp:cNvSpPr/>
      </dsp:nvSpPr>
      <dsp:spPr>
        <a:xfrm>
          <a:off x="2555325" y="2314071"/>
          <a:ext cx="286724" cy="2236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452"/>
              </a:lnTo>
              <a:lnTo>
                <a:pt x="286724" y="2236452"/>
              </a:lnTo>
            </a:path>
          </a:pathLst>
        </a:custGeom>
        <a:noFill/>
        <a:ln w="19050" cap="rnd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19F33-1D38-46F7-95C6-29DFCFDCD88F}">
      <dsp:nvSpPr>
        <dsp:cNvPr id="0" name=""/>
        <dsp:cNvSpPr/>
      </dsp:nvSpPr>
      <dsp:spPr>
        <a:xfrm>
          <a:off x="2555325" y="2314071"/>
          <a:ext cx="286724" cy="87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289"/>
              </a:lnTo>
              <a:lnTo>
                <a:pt x="286724" y="879289"/>
              </a:lnTo>
            </a:path>
          </a:pathLst>
        </a:custGeom>
        <a:noFill/>
        <a:ln w="19050" cap="rnd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0B956-62B8-4233-A30F-9FE80B6D475F}">
      <dsp:nvSpPr>
        <dsp:cNvPr id="0" name=""/>
        <dsp:cNvSpPr/>
      </dsp:nvSpPr>
      <dsp:spPr>
        <a:xfrm>
          <a:off x="3274204" y="956908"/>
          <a:ext cx="91440" cy="401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14"/>
              </a:lnTo>
            </a:path>
          </a:pathLst>
        </a:custGeom>
        <a:noFill/>
        <a:ln w="19050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0DCFB-B4DC-7446-89B4-BE5A8B13FFC9}">
      <dsp:nvSpPr>
        <dsp:cNvPr id="0" name=""/>
        <dsp:cNvSpPr/>
      </dsp:nvSpPr>
      <dsp:spPr>
        <a:xfrm>
          <a:off x="242412" y="3671235"/>
          <a:ext cx="286724" cy="87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289"/>
              </a:lnTo>
              <a:lnTo>
                <a:pt x="286724" y="879289"/>
              </a:lnTo>
            </a:path>
          </a:pathLst>
        </a:custGeom>
        <a:noFill/>
        <a:ln w="19050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F5FA4-692C-453E-A0C3-7BDFC6233FBD}">
      <dsp:nvSpPr>
        <dsp:cNvPr id="0" name=""/>
        <dsp:cNvSpPr/>
      </dsp:nvSpPr>
      <dsp:spPr>
        <a:xfrm>
          <a:off x="961291" y="2314071"/>
          <a:ext cx="91440" cy="401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14"/>
              </a:lnTo>
            </a:path>
          </a:pathLst>
        </a:custGeom>
        <a:noFill/>
        <a:ln w="19050" cap="rnd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8C4AD-72B1-4F36-8B43-93F9C618663B}">
      <dsp:nvSpPr>
        <dsp:cNvPr id="0" name=""/>
        <dsp:cNvSpPr/>
      </dsp:nvSpPr>
      <dsp:spPr>
        <a:xfrm>
          <a:off x="1007011" y="956908"/>
          <a:ext cx="2312912" cy="401414"/>
        </a:xfrm>
        <a:custGeom>
          <a:avLst/>
          <a:gdLst/>
          <a:ahLst/>
          <a:cxnLst/>
          <a:rect l="0" t="0" r="0" b="0"/>
          <a:pathLst>
            <a:path>
              <a:moveTo>
                <a:pt x="2312912" y="0"/>
              </a:moveTo>
              <a:lnTo>
                <a:pt x="2312912" y="200707"/>
              </a:lnTo>
              <a:lnTo>
                <a:pt x="0" y="200707"/>
              </a:lnTo>
              <a:lnTo>
                <a:pt x="0" y="401414"/>
              </a:lnTo>
            </a:path>
          </a:pathLst>
        </a:custGeom>
        <a:noFill/>
        <a:ln w="19050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F9C84-F898-4364-A724-EAAEB3F273F7}">
      <dsp:nvSpPr>
        <dsp:cNvPr id="0" name=""/>
        <dsp:cNvSpPr/>
      </dsp:nvSpPr>
      <dsp:spPr>
        <a:xfrm>
          <a:off x="2364175" y="1158"/>
          <a:ext cx="1911498" cy="955749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Derecho Penal Convencional</a:t>
          </a:r>
          <a:endParaRPr lang="es-ES" sz="1700" kern="1200" dirty="0"/>
        </a:p>
      </dsp:txBody>
      <dsp:txXfrm>
        <a:off x="2364175" y="1158"/>
        <a:ext cx="1911498" cy="955749"/>
      </dsp:txXfrm>
    </dsp:sp>
    <dsp:sp modelId="{411DECC8-1380-4868-8770-A07E379EFD2F}">
      <dsp:nvSpPr>
        <dsp:cNvPr id="0" name=""/>
        <dsp:cNvSpPr/>
      </dsp:nvSpPr>
      <dsp:spPr>
        <a:xfrm>
          <a:off x="51262" y="1358322"/>
          <a:ext cx="1911498" cy="95574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Derecho penal	</a:t>
          </a:r>
          <a:endParaRPr lang="es-ES" sz="1700" kern="1200" dirty="0"/>
        </a:p>
      </dsp:txBody>
      <dsp:txXfrm>
        <a:off x="51262" y="1358322"/>
        <a:ext cx="1911498" cy="955749"/>
      </dsp:txXfrm>
    </dsp:sp>
    <dsp:sp modelId="{51B6A619-EA5F-41E2-A4CA-1C77B0B54999}">
      <dsp:nvSpPr>
        <dsp:cNvPr id="0" name=""/>
        <dsp:cNvSpPr/>
      </dsp:nvSpPr>
      <dsp:spPr>
        <a:xfrm>
          <a:off x="51262" y="2715486"/>
          <a:ext cx="1911498" cy="955749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Naturaleza Jurídica</a:t>
          </a:r>
          <a:endParaRPr lang="es-ES" sz="1700" kern="1200" dirty="0"/>
        </a:p>
      </dsp:txBody>
      <dsp:txXfrm>
        <a:off x="51262" y="2715486"/>
        <a:ext cx="1911498" cy="955749"/>
      </dsp:txXfrm>
    </dsp:sp>
    <dsp:sp modelId="{67C99F2D-CF2B-9946-AC2D-2BF7FD3B86BD}">
      <dsp:nvSpPr>
        <dsp:cNvPr id="0" name=""/>
        <dsp:cNvSpPr/>
      </dsp:nvSpPr>
      <dsp:spPr>
        <a:xfrm>
          <a:off x="529137" y="4072649"/>
          <a:ext cx="1911498" cy="955749"/>
        </a:xfrm>
        <a:prstGeom prst="rect">
          <a:avLst/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Características</a:t>
          </a: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529137" y="4072649"/>
        <a:ext cx="1911498" cy="955749"/>
      </dsp:txXfrm>
    </dsp:sp>
    <dsp:sp modelId="{366AEB61-F93D-4D2E-8756-BFB8EDAEDC83}">
      <dsp:nvSpPr>
        <dsp:cNvPr id="0" name=""/>
        <dsp:cNvSpPr/>
      </dsp:nvSpPr>
      <dsp:spPr>
        <a:xfrm>
          <a:off x="2364175" y="1358322"/>
          <a:ext cx="1911498" cy="95574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Derecho penal internacional</a:t>
          </a:r>
          <a:endParaRPr lang="es-ES" sz="1700" kern="1200" dirty="0"/>
        </a:p>
      </dsp:txBody>
      <dsp:txXfrm>
        <a:off x="2364175" y="1358322"/>
        <a:ext cx="1911498" cy="955749"/>
      </dsp:txXfrm>
    </dsp:sp>
    <dsp:sp modelId="{81EFF7DC-8635-4F04-B52E-162EBEE43800}">
      <dsp:nvSpPr>
        <dsp:cNvPr id="0" name=""/>
        <dsp:cNvSpPr/>
      </dsp:nvSpPr>
      <dsp:spPr>
        <a:xfrm>
          <a:off x="2842050" y="2715486"/>
          <a:ext cx="1911498" cy="955749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Características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2842050" y="2715486"/>
        <a:ext cx="1911498" cy="955749"/>
      </dsp:txXfrm>
    </dsp:sp>
    <dsp:sp modelId="{7CB5A0D2-31B2-416D-8613-0423F35918C3}">
      <dsp:nvSpPr>
        <dsp:cNvPr id="0" name=""/>
        <dsp:cNvSpPr/>
      </dsp:nvSpPr>
      <dsp:spPr>
        <a:xfrm>
          <a:off x="2842050" y="4072649"/>
          <a:ext cx="1911498" cy="955749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Ejemplos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2842050" y="4072649"/>
        <a:ext cx="1911498" cy="955749"/>
      </dsp:txXfrm>
    </dsp:sp>
    <dsp:sp modelId="{551A891E-0572-3148-9920-1104865FE1E0}">
      <dsp:nvSpPr>
        <dsp:cNvPr id="0" name=""/>
        <dsp:cNvSpPr/>
      </dsp:nvSpPr>
      <dsp:spPr>
        <a:xfrm>
          <a:off x="4677088" y="1358322"/>
          <a:ext cx="1911498" cy="95574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Derecho Internacional Penal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4677088" y="1358322"/>
        <a:ext cx="1911498" cy="955749"/>
      </dsp:txXfrm>
    </dsp:sp>
    <dsp:sp modelId="{606B32CB-9813-F442-BC9A-6C3AD8DDBD68}">
      <dsp:nvSpPr>
        <dsp:cNvPr id="0" name=""/>
        <dsp:cNvSpPr/>
      </dsp:nvSpPr>
      <dsp:spPr>
        <a:xfrm>
          <a:off x="5154962" y="2715486"/>
          <a:ext cx="1911498" cy="955749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Características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5154962" y="2715486"/>
        <a:ext cx="1911498" cy="955749"/>
      </dsp:txXfrm>
    </dsp:sp>
    <dsp:sp modelId="{5490F2D3-C0FD-384A-82CA-B8CCFEAD9141}">
      <dsp:nvSpPr>
        <dsp:cNvPr id="0" name=""/>
        <dsp:cNvSpPr/>
      </dsp:nvSpPr>
      <dsp:spPr>
        <a:xfrm>
          <a:off x="5154962" y="4072649"/>
          <a:ext cx="1911498" cy="955749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Ejemplos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 dirty="0"/>
        </a:p>
      </dsp:txBody>
      <dsp:txXfrm>
        <a:off x="5154962" y="4072649"/>
        <a:ext cx="1911498" cy="955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D98AB0F-9054-4748-92B0-8C4E62FD7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573388"/>
              </p:ext>
            </p:extLst>
          </p:nvPr>
        </p:nvGraphicFramePr>
        <p:xfrm>
          <a:off x="488189" y="1926595"/>
          <a:ext cx="7117724" cy="5029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C2FBD51C-E17D-4655-AB32-6F35C1C938D5}"/>
              </a:ext>
            </a:extLst>
          </p:cNvPr>
          <p:cNvSpPr/>
          <p:nvPr/>
        </p:nvSpPr>
        <p:spPr>
          <a:xfrm>
            <a:off x="4445357" y="120602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Instrucciones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s-ES" sz="1200" dirty="0">
                <a:latin typeface="Arial" panose="020B0604020202020204" pitchFamily="34" charset="0"/>
                <a:ea typeface="Arial" panose="020B0604020202020204" pitchFamily="34" charset="0"/>
              </a:rPr>
              <a:t>De lectura </a:t>
            </a:r>
            <a:r>
              <a:rPr lang="es-ES" sz="1200">
                <a:latin typeface="Arial" panose="020B0604020202020204" pitchFamily="34" charset="0"/>
                <a:ea typeface="Arial" panose="020B0604020202020204" pitchFamily="34" charset="0"/>
              </a:rPr>
              <a:t>a las páginas 232 </a:t>
            </a:r>
            <a:r>
              <a:rPr lang="es-ES" sz="1200" dirty="0">
                <a:latin typeface="Arial" panose="020B0604020202020204" pitchFamily="34" charset="0"/>
                <a:ea typeface="Arial" panose="020B0604020202020204" pitchFamily="34" charset="0"/>
              </a:rPr>
              <a:t>a 243 del Tomo 2 del libro de Mansilla y Mejía y elabore un mapa conceptual: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5F5955A1-349C-41F6-9D33-571E6DF97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410" y="374732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9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A14B3837-EE5D-4165-88AB-80E3E5BAED57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Derecho Penal Convencional 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21754" y="2011577"/>
            <a:ext cx="23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Esquema por Mtra. Rosa Jiménez Rodea</a:t>
            </a:r>
          </a:p>
        </p:txBody>
      </p:sp>
    </p:spTree>
    <p:extLst>
      <p:ext uri="{BB962C8B-B14F-4D97-AF65-F5344CB8AC3E}">
        <p14:creationId xmlns:p14="http://schemas.microsoft.com/office/powerpoint/2010/main" val="35931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B87601F-C3FF-41C3-B0D1-B7AC676B5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858" y="738820"/>
            <a:ext cx="1494830" cy="1004759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Antecedentes</a:t>
            </a:r>
            <a:r>
              <a:rPr lang="es-MX" altLang="es-ES" sz="563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MX" altLang="es-ES" sz="1013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BD1A6BA6-4230-4122-B466-FA00855B7DD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284035" y="2588748"/>
            <a:ext cx="273152" cy="23567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vert" wrap="square" lIns="51435" tIns="25718" rIns="51435" bIns="25718" numCol="1" anchor="t" anchorCtr="1" compatLnSpc="1">
            <a:prstTxWarp prst="textNoShape">
              <a:avLst/>
            </a:prstTxWarp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Corte Penal Internacional</a:t>
            </a:r>
            <a:endParaRPr lang="es-MX" altLang="es-ES" sz="1100" dirty="0">
              <a:latin typeface="Arial" panose="020B0604020202020204" pitchFamily="34" charset="0"/>
            </a:endParaRP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8FEDE93E-6D10-4999-B683-BB32F7B8BF3D}"/>
              </a:ext>
            </a:extLst>
          </p:cNvPr>
          <p:cNvSpPr/>
          <p:nvPr/>
        </p:nvSpPr>
        <p:spPr>
          <a:xfrm>
            <a:off x="1882380" y="613492"/>
            <a:ext cx="241102" cy="6035678"/>
          </a:xfrm>
          <a:prstGeom prst="leftBrace">
            <a:avLst>
              <a:gd name="adj1" fmla="val 20430"/>
              <a:gd name="adj2" fmla="val 5049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A352C15B-F6BF-4B01-93B7-4E5997B3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5884" y="2658193"/>
            <a:ext cx="1517402" cy="358244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</a:t>
            </a:r>
            <a:r>
              <a:rPr lang="es-MX" altLang="es-ES" sz="6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145E7461-7F14-47AE-8082-34F1C3B8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383" y="1974164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Objeto</a:t>
            </a: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ES" sz="563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 ____________________________________________________________________</a:t>
            </a: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78FFA81-9E22-4D78-B4AA-219A2162E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944" y="5905313"/>
            <a:ext cx="1452908" cy="427733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México se adhiere</a:t>
            </a: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</a:t>
            </a: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4095CA16-9CF5-4ED8-8C8F-21F5772A1B60}"/>
              </a:ext>
            </a:extLst>
          </p:cNvPr>
          <p:cNvSpPr/>
          <p:nvPr/>
        </p:nvSpPr>
        <p:spPr>
          <a:xfrm>
            <a:off x="3529522" y="2518913"/>
            <a:ext cx="193409" cy="2885189"/>
          </a:xfrm>
          <a:prstGeom prst="leftBrace">
            <a:avLst>
              <a:gd name="adj1" fmla="val 20430"/>
              <a:gd name="adj2" fmla="val 5182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02A7A603-4B1E-4478-A1D6-8090BD369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49" y="4549062"/>
            <a:ext cx="980480" cy="436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DELITOS PARA LOS QUE ES COMPETENTE</a:t>
            </a: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8DAFCC9B-9428-4C3F-B97A-891D698CB3F4}"/>
              </a:ext>
            </a:extLst>
          </p:cNvPr>
          <p:cNvSpPr/>
          <p:nvPr/>
        </p:nvSpPr>
        <p:spPr>
          <a:xfrm>
            <a:off x="5404770" y="5344820"/>
            <a:ext cx="134950" cy="416514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FC1F1F80-E88B-4075-B090-491BAFE142CD}"/>
              </a:ext>
            </a:extLst>
          </p:cNvPr>
          <p:cNvSpPr/>
          <p:nvPr/>
        </p:nvSpPr>
        <p:spPr>
          <a:xfrm>
            <a:off x="5386222" y="4795933"/>
            <a:ext cx="106769" cy="442015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A5949D93-5994-42CE-9EA0-E8BF93C0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1524868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013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F2DE5156-1868-48D9-AEF5-B2C9057553BB}"/>
              </a:ext>
            </a:extLst>
          </p:cNvPr>
          <p:cNvSpPr/>
          <p:nvPr/>
        </p:nvSpPr>
        <p:spPr>
          <a:xfrm>
            <a:off x="3595960" y="136047"/>
            <a:ext cx="118206" cy="1680235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E9AE82C6-8793-4F30-A642-341D905B1CCA}"/>
              </a:ext>
            </a:extLst>
          </p:cNvPr>
          <p:cNvSpPr/>
          <p:nvPr/>
        </p:nvSpPr>
        <p:spPr>
          <a:xfrm>
            <a:off x="5407717" y="4201750"/>
            <a:ext cx="128284" cy="463400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5216C4A9-CF14-4061-98C8-B994E4608690}"/>
              </a:ext>
            </a:extLst>
          </p:cNvPr>
          <p:cNvSpPr/>
          <p:nvPr/>
        </p:nvSpPr>
        <p:spPr>
          <a:xfrm>
            <a:off x="5451236" y="3459283"/>
            <a:ext cx="95297" cy="530243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38" name="Text Box 21">
            <a:extLst>
              <a:ext uri="{FF2B5EF4-FFF2-40B4-BE49-F238E27FC236}">
                <a16:creationId xmlns:a16="http://schemas.microsoft.com/office/drawing/2014/main" id="{C04EB4A5-12FE-429C-9EB1-312260DC4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27" y="3606236"/>
            <a:ext cx="592850" cy="53024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dirty="0">
                <a:latin typeface="Arial" panose="020B0604020202020204" pitchFamily="34" charset="0"/>
              </a:rPr>
              <a:t>Genocidio: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2991423F-5950-421D-AE1B-95F568972151}"/>
              </a:ext>
            </a:extLst>
          </p:cNvPr>
          <p:cNvSpPr/>
          <p:nvPr/>
        </p:nvSpPr>
        <p:spPr>
          <a:xfrm>
            <a:off x="3826190" y="5742960"/>
            <a:ext cx="1720343" cy="906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Reformas: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*__________________________________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 </a:t>
            </a:r>
            <a:endParaRPr lang="es-MX" altLang="es-ES" sz="600" dirty="0">
              <a:latin typeface="Arial" panose="020B0604020202020204" pitchFamily="34" charset="0"/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latin typeface="Arial" panose="020B0604020202020204" pitchFamily="34" charset="0"/>
            </a:endParaRPr>
          </a:p>
          <a:p>
            <a:pPr marL="96441" indent="-96441"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42" name="Abrir llave 41">
            <a:extLst>
              <a:ext uri="{FF2B5EF4-FFF2-40B4-BE49-F238E27FC236}">
                <a16:creationId xmlns:a16="http://schemas.microsoft.com/office/drawing/2014/main" id="{78ECC49B-58BC-43F3-8B91-5B9E3FA44B6A}"/>
              </a:ext>
            </a:extLst>
          </p:cNvPr>
          <p:cNvSpPr/>
          <p:nvPr/>
        </p:nvSpPr>
        <p:spPr>
          <a:xfrm>
            <a:off x="3637844" y="5781735"/>
            <a:ext cx="118134" cy="627691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2C36F011-6717-43B1-AFF0-BA414B281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865" y="334325"/>
            <a:ext cx="887998" cy="4429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9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788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2E5724CE-8AAC-4193-A949-ADB3D27FC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944" y="3830468"/>
            <a:ext cx="1517402" cy="358244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*Fundamento Jur</a:t>
            </a:r>
            <a:r>
              <a:rPr lang="es-MX" altLang="es-ES" sz="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dico:</a:t>
            </a:r>
            <a:r>
              <a:rPr lang="es-MX" altLang="es-ES" sz="6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C0BD6056-C8E2-4E45-A78F-78906EEE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484" y="208830"/>
            <a:ext cx="1494830" cy="1680235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</a:t>
            </a:r>
            <a:endParaRPr lang="es-MX" altLang="es-ES" sz="450" dirty="0"/>
          </a:p>
          <a:p>
            <a:pPr lvl="0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</a:t>
            </a:r>
            <a:endParaRPr lang="es-MX" altLang="es-ES" sz="450" dirty="0">
              <a:solidFill>
                <a:prstClr val="black"/>
              </a:solidFill>
            </a:endParaRPr>
          </a:p>
          <a:p>
            <a:pPr lvl="0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</a:t>
            </a:r>
            <a:endParaRPr lang="es-MX" altLang="es-ES" sz="450" dirty="0">
              <a:solidFill>
                <a:prstClr val="black"/>
              </a:solidFill>
            </a:endParaRPr>
          </a:p>
          <a:p>
            <a:pPr lvl="0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</a:t>
            </a:r>
            <a:endParaRPr lang="es-MX" altLang="es-ES" sz="450" dirty="0">
              <a:solidFill>
                <a:prstClr val="black"/>
              </a:solidFill>
            </a:endParaRPr>
          </a:p>
          <a:p>
            <a:pPr lvl="0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</a:t>
            </a:r>
            <a:endParaRPr lang="es-MX" altLang="es-ES" sz="450" dirty="0">
              <a:solidFill>
                <a:prstClr val="black"/>
              </a:solidFill>
            </a:endParaRPr>
          </a:p>
          <a:p>
            <a:pPr lvl="0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563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</a:t>
            </a:r>
            <a:endParaRPr lang="es-MX" altLang="es-ES" sz="450" dirty="0">
              <a:solidFill>
                <a:prstClr val="black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1013" dirty="0">
              <a:latin typeface="Arial" panose="020B0604020202020204" pitchFamily="34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9C2D08E7-7B1C-48C1-98E4-345D88FDF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858" y="5044766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*Sede </a:t>
            </a:r>
            <a:r>
              <a:rPr lang="es-MX" altLang="es-ES" sz="6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 ____________________________________________________________________</a:t>
            </a: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45" name="Abrir llave 44">
            <a:extLst>
              <a:ext uri="{FF2B5EF4-FFF2-40B4-BE49-F238E27FC236}">
                <a16:creationId xmlns:a16="http://schemas.microsoft.com/office/drawing/2014/main" id="{812E86CC-1BD3-4751-8352-6E002B19E051}"/>
              </a:ext>
            </a:extLst>
          </p:cNvPr>
          <p:cNvSpPr/>
          <p:nvPr/>
        </p:nvSpPr>
        <p:spPr>
          <a:xfrm>
            <a:off x="4692362" y="3627003"/>
            <a:ext cx="214947" cy="2144067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46" name="Text Box 21">
            <a:extLst>
              <a:ext uri="{FF2B5EF4-FFF2-40B4-BE49-F238E27FC236}">
                <a16:creationId xmlns:a16="http://schemas.microsoft.com/office/drawing/2014/main" id="{554F1EA9-6873-4472-AB8F-BA2E053A7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585" y="4134907"/>
            <a:ext cx="673406" cy="53024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dirty="0">
                <a:latin typeface="Arial" panose="020B0604020202020204" pitchFamily="34" charset="0"/>
              </a:rPr>
              <a:t>Lesa humanidad:</a:t>
            </a:r>
          </a:p>
        </p:txBody>
      </p:sp>
      <p:sp>
        <p:nvSpPr>
          <p:cNvPr id="47" name="Text Box 21">
            <a:extLst>
              <a:ext uri="{FF2B5EF4-FFF2-40B4-BE49-F238E27FC236}">
                <a16:creationId xmlns:a16="http://schemas.microsoft.com/office/drawing/2014/main" id="{090BEF6B-6CC8-4BE8-A538-C3C5C00D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268" y="4728705"/>
            <a:ext cx="673406" cy="53024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dirty="0">
                <a:latin typeface="Arial" panose="020B0604020202020204" pitchFamily="34" charset="0"/>
              </a:rPr>
              <a:t>Crímenes de Guerra</a:t>
            </a:r>
          </a:p>
        </p:txBody>
      </p:sp>
      <p:sp>
        <p:nvSpPr>
          <p:cNvPr id="48" name="Text Box 21">
            <a:extLst>
              <a:ext uri="{FF2B5EF4-FFF2-40B4-BE49-F238E27FC236}">
                <a16:creationId xmlns:a16="http://schemas.microsoft.com/office/drawing/2014/main" id="{939D8CA6-7EB2-451D-BE17-1B6CB15B6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155" y="5294264"/>
            <a:ext cx="673406" cy="53024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dirty="0">
                <a:latin typeface="Arial" panose="020B0604020202020204" pitchFamily="34" charset="0"/>
              </a:rPr>
              <a:t>Crímenes de agresión</a:t>
            </a:r>
          </a:p>
        </p:txBody>
      </p:sp>
      <p:sp>
        <p:nvSpPr>
          <p:cNvPr id="49" name="Text Box 13">
            <a:extLst>
              <a:ext uri="{FF2B5EF4-FFF2-40B4-BE49-F238E27FC236}">
                <a16:creationId xmlns:a16="http://schemas.microsoft.com/office/drawing/2014/main" id="{65E3336A-CDC6-402A-BF9B-720B36C9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90" y="2859784"/>
            <a:ext cx="896985" cy="436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563" b="1" dirty="0">
                <a:latin typeface="Arial" panose="020B0604020202020204" pitchFamily="34" charset="0"/>
                <a:cs typeface="Arial" panose="020B0604020202020204" pitchFamily="34" charset="0"/>
              </a:rPr>
              <a:t>ESTRUCTURA DE LA CORTE:</a:t>
            </a:r>
            <a:endParaRPr lang="es-MX" altLang="es-ES" sz="1013" dirty="0">
              <a:latin typeface="Arial" panose="020B0604020202020204" pitchFamily="34" charset="0"/>
            </a:endParaRP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6E302608-1350-4EA4-86A9-22AF50A51645}"/>
              </a:ext>
            </a:extLst>
          </p:cNvPr>
          <p:cNvCxnSpPr/>
          <p:nvPr/>
        </p:nvCxnSpPr>
        <p:spPr>
          <a:xfrm flipV="1">
            <a:off x="4589103" y="2201424"/>
            <a:ext cx="1159524" cy="71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8D204AB-18A2-40D8-810B-7362760CF644}"/>
              </a:ext>
            </a:extLst>
          </p:cNvPr>
          <p:cNvCxnSpPr>
            <a:cxnSpLocks/>
          </p:cNvCxnSpPr>
          <p:nvPr/>
        </p:nvCxnSpPr>
        <p:spPr>
          <a:xfrm flipV="1">
            <a:off x="4572000" y="2599303"/>
            <a:ext cx="1242204" cy="331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D0FC4CD9-E132-4ED6-8298-1E3ABEBD9257}"/>
              </a:ext>
            </a:extLst>
          </p:cNvPr>
          <p:cNvCxnSpPr/>
          <p:nvPr/>
        </p:nvCxnSpPr>
        <p:spPr>
          <a:xfrm flipV="1">
            <a:off x="4589103" y="2827476"/>
            <a:ext cx="1489162" cy="188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5">
            <a:extLst>
              <a:ext uri="{FF2B5EF4-FFF2-40B4-BE49-F238E27FC236}">
                <a16:creationId xmlns:a16="http://schemas.microsoft.com/office/drawing/2014/main" id="{DBDE5730-422A-4194-8448-5F1CF7564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177" y="3535005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s-MX" altLang="es-ES" sz="6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 ________________________________________________________________________________________________</a:t>
            </a: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9F03B015-E33D-45E9-8CE5-B95A71531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720" y="4205111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s-MX" altLang="es-ES" sz="6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 ________________________________________________________________________________________________</a:t>
            </a: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D1CBC778-9E5F-4FC1-BB2B-9E2EBDBF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720" y="4804426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s-MX" altLang="es-ES" sz="6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:______________________________ ____________________________________________________________________</a:t>
            </a: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55" name="Text Box 5">
            <a:extLst>
              <a:ext uri="{FF2B5EF4-FFF2-40B4-BE49-F238E27FC236}">
                <a16:creationId xmlns:a16="http://schemas.microsoft.com/office/drawing/2014/main" id="{C56ED08C-97DF-4A1C-B873-76BED430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9326" y="5409126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s-MX" altLang="es-ES" sz="6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 ____________________________________________________________________</a:t>
            </a: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6813690" y="2652685"/>
            <a:ext cx="23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Esquema por Mtra. Rosa Jiménez Rodea</a:t>
            </a:r>
          </a:p>
        </p:txBody>
      </p:sp>
    </p:spTree>
    <p:extLst>
      <p:ext uri="{BB962C8B-B14F-4D97-AF65-F5344CB8AC3E}">
        <p14:creationId xmlns:p14="http://schemas.microsoft.com/office/powerpoint/2010/main" val="308966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B5C3F1-5635-4B3B-BBC7-94258BCFD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03410"/>
              </p:ext>
            </p:extLst>
          </p:nvPr>
        </p:nvGraphicFramePr>
        <p:xfrm>
          <a:off x="970926" y="2127501"/>
          <a:ext cx="6666246" cy="45697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8115">
                  <a:extLst>
                    <a:ext uri="{9D8B030D-6E8A-4147-A177-3AD203B41FA5}">
                      <a16:colId xmlns:a16="http://schemas.microsoft.com/office/drawing/2014/main" val="1148862399"/>
                    </a:ext>
                  </a:extLst>
                </a:gridCol>
                <a:gridCol w="2019465">
                  <a:extLst>
                    <a:ext uri="{9D8B030D-6E8A-4147-A177-3AD203B41FA5}">
                      <a16:colId xmlns:a16="http://schemas.microsoft.com/office/drawing/2014/main" val="1515979232"/>
                    </a:ext>
                  </a:extLst>
                </a:gridCol>
                <a:gridCol w="2428666">
                  <a:extLst>
                    <a:ext uri="{9D8B030D-6E8A-4147-A177-3AD203B41FA5}">
                      <a16:colId xmlns:a16="http://schemas.microsoft.com/office/drawing/2014/main" val="884184274"/>
                    </a:ext>
                  </a:extLst>
                </a:gridCol>
              </a:tblGrid>
              <a:tr h="326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Delito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Ejemplo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Estudio dogmático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1103684570"/>
                  </a:ext>
                </a:extLst>
              </a:tr>
              <a:tr h="6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Genocidio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494926425"/>
                  </a:ext>
                </a:extLst>
              </a:tr>
              <a:tr h="760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Lesa Humanidad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4276567581"/>
                  </a:ext>
                </a:extLst>
              </a:tr>
              <a:tr h="140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Crimen de guerra 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564201971"/>
                  </a:ext>
                </a:extLst>
              </a:tr>
              <a:tr h="140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Crimen de Agresión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1455923976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89193030-2E38-4027-A833-8206C234C7DE}"/>
              </a:ext>
            </a:extLst>
          </p:cNvPr>
          <p:cNvSpPr/>
          <p:nvPr/>
        </p:nvSpPr>
        <p:spPr>
          <a:xfrm>
            <a:off x="225379" y="784483"/>
            <a:ext cx="46685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Instrucciones: </a:t>
            </a:r>
            <a:r>
              <a:rPr lang="es-ES" sz="1100" dirty="0">
                <a:latin typeface="Arial" panose="020B0604020202020204" pitchFamily="34" charset="0"/>
                <a:ea typeface="Arial" panose="020B0604020202020204" pitchFamily="34" charset="0"/>
              </a:rPr>
              <a:t>Realice una búsqueda en internet sobre delitos de carácter internacional que se configuren como Genocidio, Lesa Humanidad, Crimen de guerra y Crimen de Agresión y desarrolle un estudio dogmático </a:t>
            </a:r>
            <a:endParaRPr lang="es-ES" sz="11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9FF64A4-E42C-48D5-BDBD-82AC3988180E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CORTE PENAL INTERNACIONAL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EE2B5F5B-D8FE-4B0A-BE36-6D401667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9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61935" y="1518418"/>
            <a:ext cx="23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Esquema por Mtra. Rosa Jiménez Rodea</a:t>
            </a:r>
          </a:p>
        </p:txBody>
      </p:sp>
    </p:spTree>
    <p:extLst>
      <p:ext uri="{BB962C8B-B14F-4D97-AF65-F5344CB8AC3E}">
        <p14:creationId xmlns:p14="http://schemas.microsoft.com/office/powerpoint/2010/main" val="9468195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1100</TotalTime>
  <Words>194</Words>
  <Application>Microsoft Office PowerPoint</Application>
  <PresentationFormat>Presentación en pantalla (4:3)</PresentationFormat>
  <Paragraphs>73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75</cp:revision>
  <dcterms:created xsi:type="dcterms:W3CDTF">2018-05-23T05:34:50Z</dcterms:created>
  <dcterms:modified xsi:type="dcterms:W3CDTF">2018-06-12T02:17:00Z</dcterms:modified>
</cp:coreProperties>
</file>