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69" r:id="rId2"/>
    <p:sldId id="270" r:id="rId3"/>
    <p:sldId id="271" r:id="rId4"/>
    <p:sldId id="272" r:id="rId5"/>
    <p:sldId id="273" r:id="rId6"/>
    <p:sldId id="275" r:id="rId7"/>
    <p:sldId id="27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9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74" d="100"/>
          <a:sy n="74" d="100"/>
        </p:scale>
        <p:origin x="6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250C7-9E2B-4990-B19D-2A12D2FC21C7}" type="doc">
      <dgm:prSet loTypeId="urn:microsoft.com/office/officeart/2005/8/layout/process1" loCatId="process" qsTypeId="urn:microsoft.com/office/officeart/2005/8/quickstyle/simple1" qsCatId="simple" csTypeId="urn:microsoft.com/office/officeart/2005/8/colors/colorful2" csCatId="colorful" phldr="1"/>
      <dgm:spPr/>
    </dgm:pt>
    <dgm:pt modelId="{39E195D8-5D61-4E7C-94C6-A85CF773E4C6}">
      <dgm:prSet phldrT="[Texto]"/>
      <dgm:spPr/>
      <dgm:t>
        <a:bodyPr/>
        <a:lstStyle/>
        <a:p>
          <a:r>
            <a:rPr lang="es-ES" dirty="0"/>
            <a:t>Título de Licenciatura UNAM</a:t>
          </a:r>
        </a:p>
      </dgm:t>
    </dgm:pt>
    <dgm:pt modelId="{0D14755B-D765-40BE-A97A-27537F977EA4}" type="parTrans" cxnId="{31743F55-62C4-4EBD-BB64-66048DCF165A}">
      <dgm:prSet/>
      <dgm:spPr/>
      <dgm:t>
        <a:bodyPr/>
        <a:lstStyle/>
        <a:p>
          <a:endParaRPr lang="es-ES"/>
        </a:p>
      </dgm:t>
    </dgm:pt>
    <dgm:pt modelId="{A2CFE2AC-0606-4C0A-8F56-0837F0E4D522}" type="sibTrans" cxnId="{31743F55-62C4-4EBD-BB64-66048DCF165A}">
      <dgm:prSet/>
      <dgm:spPr/>
      <dgm:t>
        <a:bodyPr/>
        <a:lstStyle/>
        <a:p>
          <a:endParaRPr lang="es-ES"/>
        </a:p>
      </dgm:t>
    </dgm:pt>
    <dgm:pt modelId="{06D3ED8F-FBA2-4B43-A651-5549BACB6DBA}">
      <dgm:prSet phldrT="[Texto]"/>
      <dgm:spPr/>
      <dgm:t>
        <a:bodyPr/>
        <a:lstStyle/>
        <a:p>
          <a:r>
            <a:rPr lang="es-ES"/>
            <a:t>.</a:t>
          </a:r>
        </a:p>
      </dgm:t>
    </dgm:pt>
    <dgm:pt modelId="{2E48A2D7-3648-4D6E-95D2-4236CD89DA4B}" type="parTrans" cxnId="{0DE2E46D-175A-4F97-A4D1-C8DBCD3E68A0}">
      <dgm:prSet/>
      <dgm:spPr/>
      <dgm:t>
        <a:bodyPr/>
        <a:lstStyle/>
        <a:p>
          <a:endParaRPr lang="es-ES"/>
        </a:p>
      </dgm:t>
    </dgm:pt>
    <dgm:pt modelId="{33F91228-2E53-413D-842F-44560560DEF9}" type="sibTrans" cxnId="{0DE2E46D-175A-4F97-A4D1-C8DBCD3E68A0}">
      <dgm:prSet/>
      <dgm:spPr/>
      <dgm:t>
        <a:bodyPr/>
        <a:lstStyle/>
        <a:p>
          <a:endParaRPr lang="es-ES"/>
        </a:p>
      </dgm:t>
    </dgm:pt>
    <dgm:pt modelId="{01AE67D1-E48B-46EB-8E00-D325C86F06CD}">
      <dgm:prSet phldrT="[Texto]"/>
      <dgm:spPr/>
      <dgm:t>
        <a:bodyPr/>
        <a:lstStyle/>
        <a:p>
          <a:r>
            <a:rPr lang="es-ES"/>
            <a:t>.</a:t>
          </a:r>
        </a:p>
      </dgm:t>
    </dgm:pt>
    <dgm:pt modelId="{D443B127-8371-4DAF-A22F-761FBF78A830}" type="parTrans" cxnId="{818321D9-782E-4EB2-8156-082CB38ADFC8}">
      <dgm:prSet/>
      <dgm:spPr/>
      <dgm:t>
        <a:bodyPr/>
        <a:lstStyle/>
        <a:p>
          <a:endParaRPr lang="es-ES"/>
        </a:p>
      </dgm:t>
    </dgm:pt>
    <dgm:pt modelId="{3A88EB94-60D2-45FC-8C56-9F7169784B85}" type="sibTrans" cxnId="{818321D9-782E-4EB2-8156-082CB38ADFC8}">
      <dgm:prSet/>
      <dgm:spPr/>
      <dgm:t>
        <a:bodyPr/>
        <a:lstStyle/>
        <a:p>
          <a:endParaRPr lang="es-ES"/>
        </a:p>
      </dgm:t>
    </dgm:pt>
    <dgm:pt modelId="{20E83A39-53C6-43B8-8EF4-237AC4F617EE}" type="pres">
      <dgm:prSet presAssocID="{F7C250C7-9E2B-4990-B19D-2A12D2FC21C7}" presName="Name0" presStyleCnt="0">
        <dgm:presLayoutVars>
          <dgm:dir/>
          <dgm:resizeHandles val="exact"/>
        </dgm:presLayoutVars>
      </dgm:prSet>
      <dgm:spPr/>
    </dgm:pt>
    <dgm:pt modelId="{DAEBDBE0-C309-46F3-8A3A-A248CB8304C2}" type="pres">
      <dgm:prSet presAssocID="{39E195D8-5D61-4E7C-94C6-A85CF773E4C6}" presName="node" presStyleLbl="node1" presStyleIdx="0" presStyleCnt="3">
        <dgm:presLayoutVars>
          <dgm:bulletEnabled val="1"/>
        </dgm:presLayoutVars>
      </dgm:prSet>
      <dgm:spPr/>
    </dgm:pt>
    <dgm:pt modelId="{1FE060BD-9E8A-44C0-8022-BBF4F73005FF}" type="pres">
      <dgm:prSet presAssocID="{A2CFE2AC-0606-4C0A-8F56-0837F0E4D522}" presName="sibTrans" presStyleLbl="sibTrans2D1" presStyleIdx="0" presStyleCnt="2"/>
      <dgm:spPr/>
    </dgm:pt>
    <dgm:pt modelId="{BDBA1B0B-C58C-40EF-B3FE-8171ACEEA242}" type="pres">
      <dgm:prSet presAssocID="{A2CFE2AC-0606-4C0A-8F56-0837F0E4D522}" presName="connectorText" presStyleLbl="sibTrans2D1" presStyleIdx="0" presStyleCnt="2"/>
      <dgm:spPr/>
    </dgm:pt>
    <dgm:pt modelId="{DDDB5915-293A-4C98-8E55-DDC5751F24AD}" type="pres">
      <dgm:prSet presAssocID="{06D3ED8F-FBA2-4B43-A651-5549BACB6DBA}" presName="node" presStyleLbl="node1" presStyleIdx="1" presStyleCnt="3">
        <dgm:presLayoutVars>
          <dgm:bulletEnabled val="1"/>
        </dgm:presLayoutVars>
      </dgm:prSet>
      <dgm:spPr/>
    </dgm:pt>
    <dgm:pt modelId="{C1C2DB58-0EC1-449A-913F-CE80E615B735}" type="pres">
      <dgm:prSet presAssocID="{33F91228-2E53-413D-842F-44560560DEF9}" presName="sibTrans" presStyleLbl="sibTrans2D1" presStyleIdx="1" presStyleCnt="2"/>
      <dgm:spPr/>
    </dgm:pt>
    <dgm:pt modelId="{9C9E3E2A-E6D4-4559-8785-F95FD7560FAA}" type="pres">
      <dgm:prSet presAssocID="{33F91228-2E53-413D-842F-44560560DEF9}" presName="connectorText" presStyleLbl="sibTrans2D1" presStyleIdx="1" presStyleCnt="2"/>
      <dgm:spPr/>
    </dgm:pt>
    <dgm:pt modelId="{EFFCC00F-9A19-426D-8527-5F1E583925B8}" type="pres">
      <dgm:prSet presAssocID="{01AE67D1-E48B-46EB-8E00-D325C86F06CD}" presName="node" presStyleLbl="node1" presStyleIdx="2" presStyleCnt="3">
        <dgm:presLayoutVars>
          <dgm:bulletEnabled val="1"/>
        </dgm:presLayoutVars>
      </dgm:prSet>
      <dgm:spPr/>
    </dgm:pt>
  </dgm:ptLst>
  <dgm:cxnLst>
    <dgm:cxn modelId="{E337A52F-3A32-4FF0-8717-1109111DBCAC}" type="presOf" srcId="{F7C250C7-9E2B-4990-B19D-2A12D2FC21C7}" destId="{20E83A39-53C6-43B8-8EF4-237AC4F617EE}" srcOrd="0" destOrd="0" presId="urn:microsoft.com/office/officeart/2005/8/layout/process1"/>
    <dgm:cxn modelId="{2C166F46-8067-4AE9-A8D4-7F8EC86B17B7}" type="presOf" srcId="{39E195D8-5D61-4E7C-94C6-A85CF773E4C6}" destId="{DAEBDBE0-C309-46F3-8A3A-A248CB8304C2}" srcOrd="0" destOrd="0" presId="urn:microsoft.com/office/officeart/2005/8/layout/process1"/>
    <dgm:cxn modelId="{DE44BB6A-D788-458F-B225-95A41543AA4E}" type="presOf" srcId="{06D3ED8F-FBA2-4B43-A651-5549BACB6DBA}" destId="{DDDB5915-293A-4C98-8E55-DDC5751F24AD}" srcOrd="0" destOrd="0" presId="urn:microsoft.com/office/officeart/2005/8/layout/process1"/>
    <dgm:cxn modelId="{0DE2E46D-175A-4F97-A4D1-C8DBCD3E68A0}" srcId="{F7C250C7-9E2B-4990-B19D-2A12D2FC21C7}" destId="{06D3ED8F-FBA2-4B43-A651-5549BACB6DBA}" srcOrd="1" destOrd="0" parTransId="{2E48A2D7-3648-4D6E-95D2-4236CD89DA4B}" sibTransId="{33F91228-2E53-413D-842F-44560560DEF9}"/>
    <dgm:cxn modelId="{31743F55-62C4-4EBD-BB64-66048DCF165A}" srcId="{F7C250C7-9E2B-4990-B19D-2A12D2FC21C7}" destId="{39E195D8-5D61-4E7C-94C6-A85CF773E4C6}" srcOrd="0" destOrd="0" parTransId="{0D14755B-D765-40BE-A97A-27537F977EA4}" sibTransId="{A2CFE2AC-0606-4C0A-8F56-0837F0E4D522}"/>
    <dgm:cxn modelId="{EDD51187-E584-4773-91F8-CF0AC4DA8201}" type="presOf" srcId="{01AE67D1-E48B-46EB-8E00-D325C86F06CD}" destId="{EFFCC00F-9A19-426D-8527-5F1E583925B8}" srcOrd="0" destOrd="0" presId="urn:microsoft.com/office/officeart/2005/8/layout/process1"/>
    <dgm:cxn modelId="{DBA249B3-7CD0-4F26-9143-DCE57498B88A}" type="presOf" srcId="{A2CFE2AC-0606-4C0A-8F56-0837F0E4D522}" destId="{BDBA1B0B-C58C-40EF-B3FE-8171ACEEA242}" srcOrd="1" destOrd="0" presId="urn:microsoft.com/office/officeart/2005/8/layout/process1"/>
    <dgm:cxn modelId="{CFAD7CBF-5D22-44B8-94B9-D8CB7DA5CF36}" type="presOf" srcId="{33F91228-2E53-413D-842F-44560560DEF9}" destId="{9C9E3E2A-E6D4-4559-8785-F95FD7560FAA}" srcOrd="1" destOrd="0" presId="urn:microsoft.com/office/officeart/2005/8/layout/process1"/>
    <dgm:cxn modelId="{E6DF8DCA-9E66-4EB1-8304-57D2B71E73FA}" type="presOf" srcId="{33F91228-2E53-413D-842F-44560560DEF9}" destId="{C1C2DB58-0EC1-449A-913F-CE80E615B735}" srcOrd="0" destOrd="0" presId="urn:microsoft.com/office/officeart/2005/8/layout/process1"/>
    <dgm:cxn modelId="{818321D9-782E-4EB2-8156-082CB38ADFC8}" srcId="{F7C250C7-9E2B-4990-B19D-2A12D2FC21C7}" destId="{01AE67D1-E48B-46EB-8E00-D325C86F06CD}" srcOrd="2" destOrd="0" parTransId="{D443B127-8371-4DAF-A22F-761FBF78A830}" sibTransId="{3A88EB94-60D2-45FC-8C56-9F7169784B85}"/>
    <dgm:cxn modelId="{764569F8-4E00-4488-8752-7C2CCF76261C}" type="presOf" srcId="{A2CFE2AC-0606-4C0A-8F56-0837F0E4D522}" destId="{1FE060BD-9E8A-44C0-8022-BBF4F73005FF}" srcOrd="0" destOrd="0" presId="urn:microsoft.com/office/officeart/2005/8/layout/process1"/>
    <dgm:cxn modelId="{B8FE14A0-CC74-4E21-ADEF-3905C3BF65D0}" type="presParOf" srcId="{20E83A39-53C6-43B8-8EF4-237AC4F617EE}" destId="{DAEBDBE0-C309-46F3-8A3A-A248CB8304C2}" srcOrd="0" destOrd="0" presId="urn:microsoft.com/office/officeart/2005/8/layout/process1"/>
    <dgm:cxn modelId="{1A7995A0-CD2D-4B15-A7A7-BED7160604DA}" type="presParOf" srcId="{20E83A39-53C6-43B8-8EF4-237AC4F617EE}" destId="{1FE060BD-9E8A-44C0-8022-BBF4F73005FF}" srcOrd="1" destOrd="0" presId="urn:microsoft.com/office/officeart/2005/8/layout/process1"/>
    <dgm:cxn modelId="{60DFDF82-89F2-4984-8600-C9D04E60CF13}" type="presParOf" srcId="{1FE060BD-9E8A-44C0-8022-BBF4F73005FF}" destId="{BDBA1B0B-C58C-40EF-B3FE-8171ACEEA242}" srcOrd="0" destOrd="0" presId="urn:microsoft.com/office/officeart/2005/8/layout/process1"/>
    <dgm:cxn modelId="{1C465BE0-B314-4E14-8E1E-2BCE7B787DE4}" type="presParOf" srcId="{20E83A39-53C6-43B8-8EF4-237AC4F617EE}" destId="{DDDB5915-293A-4C98-8E55-DDC5751F24AD}" srcOrd="2" destOrd="0" presId="urn:microsoft.com/office/officeart/2005/8/layout/process1"/>
    <dgm:cxn modelId="{AEE1B84E-C478-4A6C-9E49-399F9AF89972}" type="presParOf" srcId="{20E83A39-53C6-43B8-8EF4-237AC4F617EE}" destId="{C1C2DB58-0EC1-449A-913F-CE80E615B735}" srcOrd="3" destOrd="0" presId="urn:microsoft.com/office/officeart/2005/8/layout/process1"/>
    <dgm:cxn modelId="{2EB9064E-6990-46F4-A849-5DF2FF206C7E}" type="presParOf" srcId="{C1C2DB58-0EC1-449A-913F-CE80E615B735}" destId="{9C9E3E2A-E6D4-4559-8785-F95FD7560FAA}" srcOrd="0" destOrd="0" presId="urn:microsoft.com/office/officeart/2005/8/layout/process1"/>
    <dgm:cxn modelId="{0CCAF0AE-4291-4586-B302-EF4D35200D75}" type="presParOf" srcId="{20E83A39-53C6-43B8-8EF4-237AC4F617EE}" destId="{EFFCC00F-9A19-426D-8527-5F1E583925B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C250C7-9E2B-4990-B19D-2A12D2FC21C7}" type="doc">
      <dgm:prSet loTypeId="urn:microsoft.com/office/officeart/2005/8/layout/process1" loCatId="process" qsTypeId="urn:microsoft.com/office/officeart/2005/8/quickstyle/simple1" qsCatId="simple" csTypeId="urn:microsoft.com/office/officeart/2005/8/colors/colorful2" csCatId="colorful" phldr="1"/>
      <dgm:spPr/>
    </dgm:pt>
    <dgm:pt modelId="{39E195D8-5D61-4E7C-94C6-A85CF773E4C6}">
      <dgm:prSet phldrT="[Texto]"/>
      <dgm:spPr/>
      <dgm:t>
        <a:bodyPr/>
        <a:lstStyle/>
        <a:p>
          <a:r>
            <a:rPr lang="es-ES" dirty="0"/>
            <a:t>Título de Licenciatura UNAM</a:t>
          </a:r>
        </a:p>
      </dgm:t>
    </dgm:pt>
    <dgm:pt modelId="{0D14755B-D765-40BE-A97A-27537F977EA4}" type="parTrans" cxnId="{31743F55-62C4-4EBD-BB64-66048DCF165A}">
      <dgm:prSet/>
      <dgm:spPr/>
      <dgm:t>
        <a:bodyPr/>
        <a:lstStyle/>
        <a:p>
          <a:endParaRPr lang="es-ES"/>
        </a:p>
      </dgm:t>
    </dgm:pt>
    <dgm:pt modelId="{A2CFE2AC-0606-4C0A-8F56-0837F0E4D522}" type="sibTrans" cxnId="{31743F55-62C4-4EBD-BB64-66048DCF165A}">
      <dgm:prSet/>
      <dgm:spPr/>
      <dgm:t>
        <a:bodyPr/>
        <a:lstStyle/>
        <a:p>
          <a:endParaRPr lang="es-ES"/>
        </a:p>
      </dgm:t>
    </dgm:pt>
    <dgm:pt modelId="{06D3ED8F-FBA2-4B43-A651-5549BACB6DBA}">
      <dgm:prSet phldrT="[Texto]"/>
      <dgm:spPr/>
      <dgm:t>
        <a:bodyPr/>
        <a:lstStyle/>
        <a:p>
          <a:r>
            <a:rPr lang="es-ES"/>
            <a:t>.</a:t>
          </a:r>
        </a:p>
      </dgm:t>
    </dgm:pt>
    <dgm:pt modelId="{2E48A2D7-3648-4D6E-95D2-4236CD89DA4B}" type="parTrans" cxnId="{0DE2E46D-175A-4F97-A4D1-C8DBCD3E68A0}">
      <dgm:prSet/>
      <dgm:spPr/>
      <dgm:t>
        <a:bodyPr/>
        <a:lstStyle/>
        <a:p>
          <a:endParaRPr lang="es-ES"/>
        </a:p>
      </dgm:t>
    </dgm:pt>
    <dgm:pt modelId="{33F91228-2E53-413D-842F-44560560DEF9}" type="sibTrans" cxnId="{0DE2E46D-175A-4F97-A4D1-C8DBCD3E68A0}">
      <dgm:prSet/>
      <dgm:spPr/>
      <dgm:t>
        <a:bodyPr/>
        <a:lstStyle/>
        <a:p>
          <a:endParaRPr lang="es-ES"/>
        </a:p>
      </dgm:t>
    </dgm:pt>
    <dgm:pt modelId="{01AE67D1-E48B-46EB-8E00-D325C86F06CD}">
      <dgm:prSet phldrT="[Texto]"/>
      <dgm:spPr/>
      <dgm:t>
        <a:bodyPr/>
        <a:lstStyle/>
        <a:p>
          <a:r>
            <a:rPr lang="es-ES"/>
            <a:t>.</a:t>
          </a:r>
        </a:p>
      </dgm:t>
    </dgm:pt>
    <dgm:pt modelId="{D443B127-8371-4DAF-A22F-761FBF78A830}" type="parTrans" cxnId="{818321D9-782E-4EB2-8156-082CB38ADFC8}">
      <dgm:prSet/>
      <dgm:spPr/>
      <dgm:t>
        <a:bodyPr/>
        <a:lstStyle/>
        <a:p>
          <a:endParaRPr lang="es-ES"/>
        </a:p>
      </dgm:t>
    </dgm:pt>
    <dgm:pt modelId="{3A88EB94-60D2-45FC-8C56-9F7169784B85}" type="sibTrans" cxnId="{818321D9-782E-4EB2-8156-082CB38ADFC8}">
      <dgm:prSet/>
      <dgm:spPr/>
      <dgm:t>
        <a:bodyPr/>
        <a:lstStyle/>
        <a:p>
          <a:endParaRPr lang="es-ES"/>
        </a:p>
      </dgm:t>
    </dgm:pt>
    <dgm:pt modelId="{20E83A39-53C6-43B8-8EF4-237AC4F617EE}" type="pres">
      <dgm:prSet presAssocID="{F7C250C7-9E2B-4990-B19D-2A12D2FC21C7}" presName="Name0" presStyleCnt="0">
        <dgm:presLayoutVars>
          <dgm:dir/>
          <dgm:resizeHandles val="exact"/>
        </dgm:presLayoutVars>
      </dgm:prSet>
      <dgm:spPr/>
    </dgm:pt>
    <dgm:pt modelId="{DAEBDBE0-C309-46F3-8A3A-A248CB8304C2}" type="pres">
      <dgm:prSet presAssocID="{39E195D8-5D61-4E7C-94C6-A85CF773E4C6}" presName="node" presStyleLbl="node1" presStyleIdx="0" presStyleCnt="3">
        <dgm:presLayoutVars>
          <dgm:bulletEnabled val="1"/>
        </dgm:presLayoutVars>
      </dgm:prSet>
      <dgm:spPr/>
    </dgm:pt>
    <dgm:pt modelId="{1FE060BD-9E8A-44C0-8022-BBF4F73005FF}" type="pres">
      <dgm:prSet presAssocID="{A2CFE2AC-0606-4C0A-8F56-0837F0E4D522}" presName="sibTrans" presStyleLbl="sibTrans2D1" presStyleIdx="0" presStyleCnt="2"/>
      <dgm:spPr/>
    </dgm:pt>
    <dgm:pt modelId="{BDBA1B0B-C58C-40EF-B3FE-8171ACEEA242}" type="pres">
      <dgm:prSet presAssocID="{A2CFE2AC-0606-4C0A-8F56-0837F0E4D522}" presName="connectorText" presStyleLbl="sibTrans2D1" presStyleIdx="0" presStyleCnt="2"/>
      <dgm:spPr/>
    </dgm:pt>
    <dgm:pt modelId="{DDDB5915-293A-4C98-8E55-DDC5751F24AD}" type="pres">
      <dgm:prSet presAssocID="{06D3ED8F-FBA2-4B43-A651-5549BACB6DBA}" presName="node" presStyleLbl="node1" presStyleIdx="1" presStyleCnt="3">
        <dgm:presLayoutVars>
          <dgm:bulletEnabled val="1"/>
        </dgm:presLayoutVars>
      </dgm:prSet>
      <dgm:spPr/>
    </dgm:pt>
    <dgm:pt modelId="{C1C2DB58-0EC1-449A-913F-CE80E615B735}" type="pres">
      <dgm:prSet presAssocID="{33F91228-2E53-413D-842F-44560560DEF9}" presName="sibTrans" presStyleLbl="sibTrans2D1" presStyleIdx="1" presStyleCnt="2"/>
      <dgm:spPr/>
    </dgm:pt>
    <dgm:pt modelId="{9C9E3E2A-E6D4-4559-8785-F95FD7560FAA}" type="pres">
      <dgm:prSet presAssocID="{33F91228-2E53-413D-842F-44560560DEF9}" presName="connectorText" presStyleLbl="sibTrans2D1" presStyleIdx="1" presStyleCnt="2"/>
      <dgm:spPr/>
    </dgm:pt>
    <dgm:pt modelId="{EFFCC00F-9A19-426D-8527-5F1E583925B8}" type="pres">
      <dgm:prSet presAssocID="{01AE67D1-E48B-46EB-8E00-D325C86F06CD}" presName="node" presStyleLbl="node1" presStyleIdx="2" presStyleCnt="3">
        <dgm:presLayoutVars>
          <dgm:bulletEnabled val="1"/>
        </dgm:presLayoutVars>
      </dgm:prSet>
      <dgm:spPr/>
    </dgm:pt>
  </dgm:ptLst>
  <dgm:cxnLst>
    <dgm:cxn modelId="{E337A52F-3A32-4FF0-8717-1109111DBCAC}" type="presOf" srcId="{F7C250C7-9E2B-4990-B19D-2A12D2FC21C7}" destId="{20E83A39-53C6-43B8-8EF4-237AC4F617EE}" srcOrd="0" destOrd="0" presId="urn:microsoft.com/office/officeart/2005/8/layout/process1"/>
    <dgm:cxn modelId="{2C166F46-8067-4AE9-A8D4-7F8EC86B17B7}" type="presOf" srcId="{39E195D8-5D61-4E7C-94C6-A85CF773E4C6}" destId="{DAEBDBE0-C309-46F3-8A3A-A248CB8304C2}" srcOrd="0" destOrd="0" presId="urn:microsoft.com/office/officeart/2005/8/layout/process1"/>
    <dgm:cxn modelId="{DE44BB6A-D788-458F-B225-95A41543AA4E}" type="presOf" srcId="{06D3ED8F-FBA2-4B43-A651-5549BACB6DBA}" destId="{DDDB5915-293A-4C98-8E55-DDC5751F24AD}" srcOrd="0" destOrd="0" presId="urn:microsoft.com/office/officeart/2005/8/layout/process1"/>
    <dgm:cxn modelId="{0DE2E46D-175A-4F97-A4D1-C8DBCD3E68A0}" srcId="{F7C250C7-9E2B-4990-B19D-2A12D2FC21C7}" destId="{06D3ED8F-FBA2-4B43-A651-5549BACB6DBA}" srcOrd="1" destOrd="0" parTransId="{2E48A2D7-3648-4D6E-95D2-4236CD89DA4B}" sibTransId="{33F91228-2E53-413D-842F-44560560DEF9}"/>
    <dgm:cxn modelId="{31743F55-62C4-4EBD-BB64-66048DCF165A}" srcId="{F7C250C7-9E2B-4990-B19D-2A12D2FC21C7}" destId="{39E195D8-5D61-4E7C-94C6-A85CF773E4C6}" srcOrd="0" destOrd="0" parTransId="{0D14755B-D765-40BE-A97A-27537F977EA4}" sibTransId="{A2CFE2AC-0606-4C0A-8F56-0837F0E4D522}"/>
    <dgm:cxn modelId="{EDD51187-E584-4773-91F8-CF0AC4DA8201}" type="presOf" srcId="{01AE67D1-E48B-46EB-8E00-D325C86F06CD}" destId="{EFFCC00F-9A19-426D-8527-5F1E583925B8}" srcOrd="0" destOrd="0" presId="urn:microsoft.com/office/officeart/2005/8/layout/process1"/>
    <dgm:cxn modelId="{DBA249B3-7CD0-4F26-9143-DCE57498B88A}" type="presOf" srcId="{A2CFE2AC-0606-4C0A-8F56-0837F0E4D522}" destId="{BDBA1B0B-C58C-40EF-B3FE-8171ACEEA242}" srcOrd="1" destOrd="0" presId="urn:microsoft.com/office/officeart/2005/8/layout/process1"/>
    <dgm:cxn modelId="{CFAD7CBF-5D22-44B8-94B9-D8CB7DA5CF36}" type="presOf" srcId="{33F91228-2E53-413D-842F-44560560DEF9}" destId="{9C9E3E2A-E6D4-4559-8785-F95FD7560FAA}" srcOrd="1" destOrd="0" presId="urn:microsoft.com/office/officeart/2005/8/layout/process1"/>
    <dgm:cxn modelId="{E6DF8DCA-9E66-4EB1-8304-57D2B71E73FA}" type="presOf" srcId="{33F91228-2E53-413D-842F-44560560DEF9}" destId="{C1C2DB58-0EC1-449A-913F-CE80E615B735}" srcOrd="0" destOrd="0" presId="urn:microsoft.com/office/officeart/2005/8/layout/process1"/>
    <dgm:cxn modelId="{818321D9-782E-4EB2-8156-082CB38ADFC8}" srcId="{F7C250C7-9E2B-4990-B19D-2A12D2FC21C7}" destId="{01AE67D1-E48B-46EB-8E00-D325C86F06CD}" srcOrd="2" destOrd="0" parTransId="{D443B127-8371-4DAF-A22F-761FBF78A830}" sibTransId="{3A88EB94-60D2-45FC-8C56-9F7169784B85}"/>
    <dgm:cxn modelId="{764569F8-4E00-4488-8752-7C2CCF76261C}" type="presOf" srcId="{A2CFE2AC-0606-4C0A-8F56-0837F0E4D522}" destId="{1FE060BD-9E8A-44C0-8022-BBF4F73005FF}" srcOrd="0" destOrd="0" presId="urn:microsoft.com/office/officeart/2005/8/layout/process1"/>
    <dgm:cxn modelId="{B8FE14A0-CC74-4E21-ADEF-3905C3BF65D0}" type="presParOf" srcId="{20E83A39-53C6-43B8-8EF4-237AC4F617EE}" destId="{DAEBDBE0-C309-46F3-8A3A-A248CB8304C2}" srcOrd="0" destOrd="0" presId="urn:microsoft.com/office/officeart/2005/8/layout/process1"/>
    <dgm:cxn modelId="{1A7995A0-CD2D-4B15-A7A7-BED7160604DA}" type="presParOf" srcId="{20E83A39-53C6-43B8-8EF4-237AC4F617EE}" destId="{1FE060BD-9E8A-44C0-8022-BBF4F73005FF}" srcOrd="1" destOrd="0" presId="urn:microsoft.com/office/officeart/2005/8/layout/process1"/>
    <dgm:cxn modelId="{60DFDF82-89F2-4984-8600-C9D04E60CF13}" type="presParOf" srcId="{1FE060BD-9E8A-44C0-8022-BBF4F73005FF}" destId="{BDBA1B0B-C58C-40EF-B3FE-8171ACEEA242}" srcOrd="0" destOrd="0" presId="urn:microsoft.com/office/officeart/2005/8/layout/process1"/>
    <dgm:cxn modelId="{1C465BE0-B314-4E14-8E1E-2BCE7B787DE4}" type="presParOf" srcId="{20E83A39-53C6-43B8-8EF4-237AC4F617EE}" destId="{DDDB5915-293A-4C98-8E55-DDC5751F24AD}" srcOrd="2" destOrd="0" presId="urn:microsoft.com/office/officeart/2005/8/layout/process1"/>
    <dgm:cxn modelId="{AEE1B84E-C478-4A6C-9E49-399F9AF89972}" type="presParOf" srcId="{20E83A39-53C6-43B8-8EF4-237AC4F617EE}" destId="{C1C2DB58-0EC1-449A-913F-CE80E615B735}" srcOrd="3" destOrd="0" presId="urn:microsoft.com/office/officeart/2005/8/layout/process1"/>
    <dgm:cxn modelId="{2EB9064E-6990-46F4-A849-5DF2FF206C7E}" type="presParOf" srcId="{C1C2DB58-0EC1-449A-913F-CE80E615B735}" destId="{9C9E3E2A-E6D4-4559-8785-F95FD7560FAA}" srcOrd="0" destOrd="0" presId="urn:microsoft.com/office/officeart/2005/8/layout/process1"/>
    <dgm:cxn modelId="{0CCAF0AE-4291-4586-B302-EF4D35200D75}" type="presParOf" srcId="{20E83A39-53C6-43B8-8EF4-237AC4F617EE}" destId="{EFFCC00F-9A19-426D-8527-5F1E583925B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AF4167-564F-4EFE-9B48-591A3025D6C9}"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ES"/>
        </a:p>
      </dgm:t>
    </dgm:pt>
    <dgm:pt modelId="{A3ED8CF0-80DE-4AC7-8A92-C426E216943F}">
      <dgm:prSet phldrT="[Texto]"/>
      <dgm:spPr/>
      <dgm:t>
        <a:bodyPr/>
        <a:lstStyle/>
        <a:p>
          <a:r>
            <a:rPr lang="es-ES"/>
            <a:t>Cartas rogatorias</a:t>
          </a:r>
        </a:p>
      </dgm:t>
    </dgm:pt>
    <dgm:pt modelId="{5125AFF2-5B9D-40BE-BA20-445846122569}" type="parTrans" cxnId="{B6AE98DF-A123-4E1E-9F4B-6FEFC5A731AA}">
      <dgm:prSet/>
      <dgm:spPr/>
      <dgm:t>
        <a:bodyPr/>
        <a:lstStyle/>
        <a:p>
          <a:endParaRPr lang="es-ES"/>
        </a:p>
      </dgm:t>
    </dgm:pt>
    <dgm:pt modelId="{D656EBB8-F1DE-4D9C-9289-F94D7C25060C}" type="sibTrans" cxnId="{B6AE98DF-A123-4E1E-9F4B-6FEFC5A731AA}">
      <dgm:prSet/>
      <dgm:spPr/>
      <dgm:t>
        <a:bodyPr/>
        <a:lstStyle/>
        <a:p>
          <a:endParaRPr lang="es-ES"/>
        </a:p>
      </dgm:t>
    </dgm:pt>
    <dgm:pt modelId="{41D39D8A-6A74-4E64-BEAF-DB90FC5822AF}">
      <dgm:prSet phldrT="[Texto]"/>
      <dgm:spPr/>
      <dgm:t>
        <a:bodyPr/>
        <a:lstStyle/>
        <a:p>
          <a:r>
            <a:rPr lang="es-ES" dirty="0"/>
            <a:t>Documentos que deben acompañar al exhorto</a:t>
          </a:r>
        </a:p>
      </dgm:t>
    </dgm:pt>
    <dgm:pt modelId="{281D6D9B-F023-4ACC-8975-E0905133A5F8}" type="parTrans" cxnId="{C6B87EDF-7958-4C18-981D-4A6FE3E479BE}">
      <dgm:prSet/>
      <dgm:spPr/>
      <dgm:t>
        <a:bodyPr/>
        <a:lstStyle/>
        <a:p>
          <a:endParaRPr lang="es-ES"/>
        </a:p>
      </dgm:t>
    </dgm:pt>
    <dgm:pt modelId="{059F1B4C-A6F1-4C1F-BD02-06DF721F1DF9}" type="sibTrans" cxnId="{C6B87EDF-7958-4C18-981D-4A6FE3E479BE}">
      <dgm:prSet/>
      <dgm:spPr/>
      <dgm:t>
        <a:bodyPr/>
        <a:lstStyle/>
        <a:p>
          <a:endParaRPr lang="es-ES"/>
        </a:p>
      </dgm:t>
    </dgm:pt>
    <dgm:pt modelId="{C777A378-0DB0-48CB-B38D-6EE0EB40FF12}">
      <dgm:prSet phldrT="[Texto]"/>
      <dgm:spPr/>
      <dgm:t>
        <a:bodyPr/>
        <a:lstStyle/>
        <a:p>
          <a:r>
            <a:rPr lang="es-ES" dirty="0"/>
            <a:t>Vías para tramitarlas</a:t>
          </a:r>
        </a:p>
      </dgm:t>
    </dgm:pt>
    <dgm:pt modelId="{8DA2B4F5-C785-4C72-9730-67364AE5C9D4}" type="parTrans" cxnId="{D1AC18ED-2423-4A77-8002-C0921AB7397B}">
      <dgm:prSet/>
      <dgm:spPr/>
      <dgm:t>
        <a:bodyPr/>
        <a:lstStyle/>
        <a:p>
          <a:endParaRPr lang="es-ES"/>
        </a:p>
      </dgm:t>
    </dgm:pt>
    <dgm:pt modelId="{36726FAC-80C5-48F3-8383-E937F4F41E5C}" type="sibTrans" cxnId="{D1AC18ED-2423-4A77-8002-C0921AB7397B}">
      <dgm:prSet/>
      <dgm:spPr/>
      <dgm:t>
        <a:bodyPr/>
        <a:lstStyle/>
        <a:p>
          <a:endParaRPr lang="es-ES"/>
        </a:p>
      </dgm:t>
    </dgm:pt>
    <dgm:pt modelId="{89BEBF10-C5C7-4B11-AA1C-53CDA9644048}">
      <dgm:prSet phldrT="[Texto]"/>
      <dgm:spPr/>
      <dgm:t>
        <a:bodyPr/>
        <a:lstStyle/>
        <a:p>
          <a:r>
            <a:rPr lang="es-ES"/>
            <a:t>Gastos y costas</a:t>
          </a:r>
        </a:p>
      </dgm:t>
    </dgm:pt>
    <dgm:pt modelId="{1EC16326-817E-4BD4-A92C-1B34C478853C}" type="parTrans" cxnId="{4F548752-5362-4571-89B0-8D5DB7850B27}">
      <dgm:prSet/>
      <dgm:spPr/>
      <dgm:t>
        <a:bodyPr/>
        <a:lstStyle/>
        <a:p>
          <a:endParaRPr lang="es-ES"/>
        </a:p>
      </dgm:t>
    </dgm:pt>
    <dgm:pt modelId="{033D0A80-71E3-4F97-AE2F-D636AB8FDD16}" type="sibTrans" cxnId="{4F548752-5362-4571-89B0-8D5DB7850B27}">
      <dgm:prSet/>
      <dgm:spPr/>
      <dgm:t>
        <a:bodyPr/>
        <a:lstStyle/>
        <a:p>
          <a:endParaRPr lang="es-ES"/>
        </a:p>
      </dgm:t>
    </dgm:pt>
    <dgm:pt modelId="{9F08A0DE-B4D8-497C-A130-FE21937ACE89}">
      <dgm:prSet/>
      <dgm:spPr/>
      <dgm:t>
        <a:bodyPr/>
        <a:lstStyle/>
        <a:p>
          <a:r>
            <a:rPr lang="es-ES"/>
            <a:t>Incumplimiento</a:t>
          </a:r>
        </a:p>
      </dgm:t>
    </dgm:pt>
    <dgm:pt modelId="{0F412AF4-3876-41D8-B6FA-587166875801}" type="parTrans" cxnId="{842FB3A2-4886-4F98-AE8A-4994377650E2}">
      <dgm:prSet/>
      <dgm:spPr/>
      <dgm:t>
        <a:bodyPr/>
        <a:lstStyle/>
        <a:p>
          <a:endParaRPr lang="es-ES"/>
        </a:p>
      </dgm:t>
    </dgm:pt>
    <dgm:pt modelId="{7A03640D-C59B-4EF8-9B65-1E806C38AC4D}" type="sibTrans" cxnId="{842FB3A2-4886-4F98-AE8A-4994377650E2}">
      <dgm:prSet/>
      <dgm:spPr/>
      <dgm:t>
        <a:bodyPr/>
        <a:lstStyle/>
        <a:p>
          <a:endParaRPr lang="es-ES"/>
        </a:p>
      </dgm:t>
    </dgm:pt>
    <dgm:pt modelId="{B778CE88-2245-4364-B53E-17A07DC358CF}">
      <dgm:prSet/>
      <dgm:spPr/>
      <dgm:t>
        <a:bodyPr/>
        <a:lstStyle/>
        <a:p>
          <a:endParaRPr lang="es-ES"/>
        </a:p>
      </dgm:t>
    </dgm:pt>
    <dgm:pt modelId="{B2478A0E-6E31-4A96-AC57-49C25A49FDF8}" type="parTrans" cxnId="{F721FB65-8F38-4605-B64A-251E48BDF142}">
      <dgm:prSet/>
      <dgm:spPr/>
      <dgm:t>
        <a:bodyPr/>
        <a:lstStyle/>
        <a:p>
          <a:endParaRPr lang="es-ES"/>
        </a:p>
      </dgm:t>
    </dgm:pt>
    <dgm:pt modelId="{4B91EB1C-DB44-437D-B3BF-1501F73AE9E5}" type="sibTrans" cxnId="{F721FB65-8F38-4605-B64A-251E48BDF142}">
      <dgm:prSet/>
      <dgm:spPr/>
      <dgm:t>
        <a:bodyPr/>
        <a:lstStyle/>
        <a:p>
          <a:endParaRPr lang="es-ES"/>
        </a:p>
      </dgm:t>
    </dgm:pt>
    <dgm:pt modelId="{3C999CA7-4825-4DEB-8128-4691BE75A643}">
      <dgm:prSet/>
      <dgm:spPr/>
      <dgm:t>
        <a:bodyPr/>
        <a:lstStyle/>
        <a:p>
          <a:endParaRPr lang="es-ES"/>
        </a:p>
      </dgm:t>
    </dgm:pt>
    <dgm:pt modelId="{272E998F-5A39-4000-8341-A8E2421DECDD}" type="parTrans" cxnId="{30379E2B-DA5B-41F8-8DFE-9C680B9817BE}">
      <dgm:prSet/>
      <dgm:spPr/>
      <dgm:t>
        <a:bodyPr/>
        <a:lstStyle/>
        <a:p>
          <a:endParaRPr lang="es-ES"/>
        </a:p>
      </dgm:t>
    </dgm:pt>
    <dgm:pt modelId="{F27B7F37-6624-4783-A705-08BA815C3712}" type="sibTrans" cxnId="{30379E2B-DA5B-41F8-8DFE-9C680B9817BE}">
      <dgm:prSet/>
      <dgm:spPr/>
      <dgm:t>
        <a:bodyPr/>
        <a:lstStyle/>
        <a:p>
          <a:endParaRPr lang="es-ES"/>
        </a:p>
      </dgm:t>
    </dgm:pt>
    <dgm:pt modelId="{C82637A4-26A7-403A-B98B-1BB11207F5F1}">
      <dgm:prSet/>
      <dgm:spPr/>
      <dgm:t>
        <a:bodyPr/>
        <a:lstStyle/>
        <a:p>
          <a:endParaRPr lang="es-ES"/>
        </a:p>
      </dgm:t>
    </dgm:pt>
    <dgm:pt modelId="{B2386829-4EDB-4398-AA27-DDE5D7C063C3}" type="parTrans" cxnId="{F105D407-C1A8-4858-91AF-DCFB1073115C}">
      <dgm:prSet/>
      <dgm:spPr/>
      <dgm:t>
        <a:bodyPr/>
        <a:lstStyle/>
        <a:p>
          <a:endParaRPr lang="es-ES"/>
        </a:p>
      </dgm:t>
    </dgm:pt>
    <dgm:pt modelId="{C1960E8F-43CE-43AA-A450-48115A172FE3}" type="sibTrans" cxnId="{F105D407-C1A8-4858-91AF-DCFB1073115C}">
      <dgm:prSet/>
      <dgm:spPr/>
      <dgm:t>
        <a:bodyPr/>
        <a:lstStyle/>
        <a:p>
          <a:endParaRPr lang="es-ES"/>
        </a:p>
      </dgm:t>
    </dgm:pt>
    <dgm:pt modelId="{D99611DE-376D-46E2-AFE6-DDBA1C71421A}">
      <dgm:prSet/>
      <dgm:spPr/>
      <dgm:t>
        <a:bodyPr/>
        <a:lstStyle/>
        <a:p>
          <a:endParaRPr lang="es-ES"/>
        </a:p>
      </dgm:t>
    </dgm:pt>
    <dgm:pt modelId="{9620F79C-6BC5-4B48-B8F1-5C6F1EEB1529}" type="parTrans" cxnId="{7AC5AD54-FA4B-467E-B8F4-43971CD74298}">
      <dgm:prSet/>
      <dgm:spPr/>
      <dgm:t>
        <a:bodyPr/>
        <a:lstStyle/>
        <a:p>
          <a:endParaRPr lang="es-ES"/>
        </a:p>
      </dgm:t>
    </dgm:pt>
    <dgm:pt modelId="{9068019C-3BE7-43D6-99B3-577E8E2963BC}" type="sibTrans" cxnId="{7AC5AD54-FA4B-467E-B8F4-43971CD74298}">
      <dgm:prSet/>
      <dgm:spPr/>
      <dgm:t>
        <a:bodyPr/>
        <a:lstStyle/>
        <a:p>
          <a:endParaRPr lang="es-ES"/>
        </a:p>
      </dgm:t>
    </dgm:pt>
    <dgm:pt modelId="{F301707F-A8A0-4396-A57A-CEDFE6611662}" type="pres">
      <dgm:prSet presAssocID="{4CAF4167-564F-4EFE-9B48-591A3025D6C9}" presName="Name0" presStyleCnt="0">
        <dgm:presLayoutVars>
          <dgm:chPref val="1"/>
          <dgm:dir/>
          <dgm:animOne val="branch"/>
          <dgm:animLvl val="lvl"/>
          <dgm:resizeHandles val="exact"/>
        </dgm:presLayoutVars>
      </dgm:prSet>
      <dgm:spPr/>
    </dgm:pt>
    <dgm:pt modelId="{208084B6-A30C-4675-8F49-8F5A850F9786}" type="pres">
      <dgm:prSet presAssocID="{A3ED8CF0-80DE-4AC7-8A92-C426E216943F}" presName="root1" presStyleCnt="0"/>
      <dgm:spPr/>
    </dgm:pt>
    <dgm:pt modelId="{D97367D8-511D-482A-B392-2A594F0DF24E}" type="pres">
      <dgm:prSet presAssocID="{A3ED8CF0-80DE-4AC7-8A92-C426E216943F}" presName="LevelOneTextNode" presStyleLbl="node0" presStyleIdx="0" presStyleCnt="1">
        <dgm:presLayoutVars>
          <dgm:chPref val="3"/>
        </dgm:presLayoutVars>
      </dgm:prSet>
      <dgm:spPr/>
    </dgm:pt>
    <dgm:pt modelId="{4A31B8B9-4E4D-4F8A-973B-F30BB9DD7C91}" type="pres">
      <dgm:prSet presAssocID="{A3ED8CF0-80DE-4AC7-8A92-C426E216943F}" presName="level2hierChild" presStyleCnt="0"/>
      <dgm:spPr/>
    </dgm:pt>
    <dgm:pt modelId="{0B9C7DDC-D767-438D-B956-E01269C415FA}" type="pres">
      <dgm:prSet presAssocID="{281D6D9B-F023-4ACC-8975-E0905133A5F8}" presName="conn2-1" presStyleLbl="parChTrans1D2" presStyleIdx="0" presStyleCnt="4"/>
      <dgm:spPr/>
    </dgm:pt>
    <dgm:pt modelId="{50C6C3C9-0F6A-41C1-8382-56FB816D8F64}" type="pres">
      <dgm:prSet presAssocID="{281D6D9B-F023-4ACC-8975-E0905133A5F8}" presName="connTx" presStyleLbl="parChTrans1D2" presStyleIdx="0" presStyleCnt="4"/>
      <dgm:spPr/>
    </dgm:pt>
    <dgm:pt modelId="{B80F1BF5-FA73-4144-80D0-98C8B6426EDA}" type="pres">
      <dgm:prSet presAssocID="{41D39D8A-6A74-4E64-BEAF-DB90FC5822AF}" presName="root2" presStyleCnt="0"/>
      <dgm:spPr/>
    </dgm:pt>
    <dgm:pt modelId="{502CF997-6AF4-43F1-B371-353289C78F20}" type="pres">
      <dgm:prSet presAssocID="{41D39D8A-6A74-4E64-BEAF-DB90FC5822AF}" presName="LevelTwoTextNode" presStyleLbl="node2" presStyleIdx="0" presStyleCnt="4">
        <dgm:presLayoutVars>
          <dgm:chPref val="3"/>
        </dgm:presLayoutVars>
      </dgm:prSet>
      <dgm:spPr/>
    </dgm:pt>
    <dgm:pt modelId="{178DF54F-D69D-45C6-A720-C7A8740E9871}" type="pres">
      <dgm:prSet presAssocID="{41D39D8A-6A74-4E64-BEAF-DB90FC5822AF}" presName="level3hierChild" presStyleCnt="0"/>
      <dgm:spPr/>
    </dgm:pt>
    <dgm:pt modelId="{1613334A-3124-4A47-877F-B9D83562B407}" type="pres">
      <dgm:prSet presAssocID="{B2478A0E-6E31-4A96-AC57-49C25A49FDF8}" presName="conn2-1" presStyleLbl="parChTrans1D3" presStyleIdx="0" presStyleCnt="4"/>
      <dgm:spPr/>
    </dgm:pt>
    <dgm:pt modelId="{F0593581-FC69-43DC-99EC-9EC7F84100D5}" type="pres">
      <dgm:prSet presAssocID="{B2478A0E-6E31-4A96-AC57-49C25A49FDF8}" presName="connTx" presStyleLbl="parChTrans1D3" presStyleIdx="0" presStyleCnt="4"/>
      <dgm:spPr/>
    </dgm:pt>
    <dgm:pt modelId="{A22031F8-90A8-46E8-85F0-817680A126EF}" type="pres">
      <dgm:prSet presAssocID="{B778CE88-2245-4364-B53E-17A07DC358CF}" presName="root2" presStyleCnt="0"/>
      <dgm:spPr/>
    </dgm:pt>
    <dgm:pt modelId="{46F9B160-3C00-4739-A2DC-7D556A757B48}" type="pres">
      <dgm:prSet presAssocID="{B778CE88-2245-4364-B53E-17A07DC358CF}" presName="LevelTwoTextNode" presStyleLbl="node3" presStyleIdx="0" presStyleCnt="4">
        <dgm:presLayoutVars>
          <dgm:chPref val="3"/>
        </dgm:presLayoutVars>
      </dgm:prSet>
      <dgm:spPr/>
    </dgm:pt>
    <dgm:pt modelId="{531AF6BC-4F67-49CA-BB2B-46AD03382A96}" type="pres">
      <dgm:prSet presAssocID="{B778CE88-2245-4364-B53E-17A07DC358CF}" presName="level3hierChild" presStyleCnt="0"/>
      <dgm:spPr/>
    </dgm:pt>
    <dgm:pt modelId="{94BA6780-733B-40A1-9E8B-52AB7C1888D0}" type="pres">
      <dgm:prSet presAssocID="{8DA2B4F5-C785-4C72-9730-67364AE5C9D4}" presName="conn2-1" presStyleLbl="parChTrans1D2" presStyleIdx="1" presStyleCnt="4"/>
      <dgm:spPr/>
    </dgm:pt>
    <dgm:pt modelId="{870C7B9A-AA5A-4E3B-953E-BEE48FC63A4D}" type="pres">
      <dgm:prSet presAssocID="{8DA2B4F5-C785-4C72-9730-67364AE5C9D4}" presName="connTx" presStyleLbl="parChTrans1D2" presStyleIdx="1" presStyleCnt="4"/>
      <dgm:spPr/>
    </dgm:pt>
    <dgm:pt modelId="{57FDA688-6A61-4F3D-98AF-F2C841FE3FCE}" type="pres">
      <dgm:prSet presAssocID="{C777A378-0DB0-48CB-B38D-6EE0EB40FF12}" presName="root2" presStyleCnt="0"/>
      <dgm:spPr/>
    </dgm:pt>
    <dgm:pt modelId="{AE9215A3-2E8F-4053-893A-17252259C2F8}" type="pres">
      <dgm:prSet presAssocID="{C777A378-0DB0-48CB-B38D-6EE0EB40FF12}" presName="LevelTwoTextNode" presStyleLbl="node2" presStyleIdx="1" presStyleCnt="4">
        <dgm:presLayoutVars>
          <dgm:chPref val="3"/>
        </dgm:presLayoutVars>
      </dgm:prSet>
      <dgm:spPr/>
    </dgm:pt>
    <dgm:pt modelId="{1F95E741-9015-4D4B-80DD-5B58CE916A10}" type="pres">
      <dgm:prSet presAssocID="{C777A378-0DB0-48CB-B38D-6EE0EB40FF12}" presName="level3hierChild" presStyleCnt="0"/>
      <dgm:spPr/>
    </dgm:pt>
    <dgm:pt modelId="{4C46BD69-D9AE-4A7D-9CB5-55070569AA72}" type="pres">
      <dgm:prSet presAssocID="{272E998F-5A39-4000-8341-A8E2421DECDD}" presName="conn2-1" presStyleLbl="parChTrans1D3" presStyleIdx="1" presStyleCnt="4"/>
      <dgm:spPr/>
    </dgm:pt>
    <dgm:pt modelId="{20339844-D62E-4256-AFAA-7B560C231732}" type="pres">
      <dgm:prSet presAssocID="{272E998F-5A39-4000-8341-A8E2421DECDD}" presName="connTx" presStyleLbl="parChTrans1D3" presStyleIdx="1" presStyleCnt="4"/>
      <dgm:spPr/>
    </dgm:pt>
    <dgm:pt modelId="{E12B500B-D8AC-4B21-A318-3EF42667C47D}" type="pres">
      <dgm:prSet presAssocID="{3C999CA7-4825-4DEB-8128-4691BE75A643}" presName="root2" presStyleCnt="0"/>
      <dgm:spPr/>
    </dgm:pt>
    <dgm:pt modelId="{0A7A6EBE-252D-4F78-8C3A-3E3CD1AA76F1}" type="pres">
      <dgm:prSet presAssocID="{3C999CA7-4825-4DEB-8128-4691BE75A643}" presName="LevelTwoTextNode" presStyleLbl="node3" presStyleIdx="1" presStyleCnt="4">
        <dgm:presLayoutVars>
          <dgm:chPref val="3"/>
        </dgm:presLayoutVars>
      </dgm:prSet>
      <dgm:spPr/>
    </dgm:pt>
    <dgm:pt modelId="{AE607CD6-EF32-433E-A719-8BCE1AD8CC35}" type="pres">
      <dgm:prSet presAssocID="{3C999CA7-4825-4DEB-8128-4691BE75A643}" presName="level3hierChild" presStyleCnt="0"/>
      <dgm:spPr/>
    </dgm:pt>
    <dgm:pt modelId="{89132029-ACC0-49AC-838D-024047D4612F}" type="pres">
      <dgm:prSet presAssocID="{1EC16326-817E-4BD4-A92C-1B34C478853C}" presName="conn2-1" presStyleLbl="parChTrans1D2" presStyleIdx="2" presStyleCnt="4"/>
      <dgm:spPr/>
    </dgm:pt>
    <dgm:pt modelId="{C13FA086-05EB-404D-BF8A-ECEFC1ACCD4C}" type="pres">
      <dgm:prSet presAssocID="{1EC16326-817E-4BD4-A92C-1B34C478853C}" presName="connTx" presStyleLbl="parChTrans1D2" presStyleIdx="2" presStyleCnt="4"/>
      <dgm:spPr/>
    </dgm:pt>
    <dgm:pt modelId="{15450E1F-1873-46F6-805E-58DC4CFE5297}" type="pres">
      <dgm:prSet presAssocID="{89BEBF10-C5C7-4B11-AA1C-53CDA9644048}" presName="root2" presStyleCnt="0"/>
      <dgm:spPr/>
    </dgm:pt>
    <dgm:pt modelId="{61FC6E35-E381-4387-B0F0-A380DBEC9F71}" type="pres">
      <dgm:prSet presAssocID="{89BEBF10-C5C7-4B11-AA1C-53CDA9644048}" presName="LevelTwoTextNode" presStyleLbl="node2" presStyleIdx="2" presStyleCnt="4">
        <dgm:presLayoutVars>
          <dgm:chPref val="3"/>
        </dgm:presLayoutVars>
      </dgm:prSet>
      <dgm:spPr/>
    </dgm:pt>
    <dgm:pt modelId="{B2BC551B-6A0E-4D93-9EA9-6B9F882CDF32}" type="pres">
      <dgm:prSet presAssocID="{89BEBF10-C5C7-4B11-AA1C-53CDA9644048}" presName="level3hierChild" presStyleCnt="0"/>
      <dgm:spPr/>
    </dgm:pt>
    <dgm:pt modelId="{94EBF258-BCC0-4358-BEC2-8E2B9F076A47}" type="pres">
      <dgm:prSet presAssocID="{B2386829-4EDB-4398-AA27-DDE5D7C063C3}" presName="conn2-1" presStyleLbl="parChTrans1D3" presStyleIdx="2" presStyleCnt="4"/>
      <dgm:spPr/>
    </dgm:pt>
    <dgm:pt modelId="{5641B10E-5096-43A7-8724-B0A76B01D1C2}" type="pres">
      <dgm:prSet presAssocID="{B2386829-4EDB-4398-AA27-DDE5D7C063C3}" presName="connTx" presStyleLbl="parChTrans1D3" presStyleIdx="2" presStyleCnt="4"/>
      <dgm:spPr/>
    </dgm:pt>
    <dgm:pt modelId="{D8B48BD7-1688-49A3-9232-540FAA98063E}" type="pres">
      <dgm:prSet presAssocID="{C82637A4-26A7-403A-B98B-1BB11207F5F1}" presName="root2" presStyleCnt="0"/>
      <dgm:spPr/>
    </dgm:pt>
    <dgm:pt modelId="{E58943F5-6AFC-4230-9D2A-F0E183D7C04B}" type="pres">
      <dgm:prSet presAssocID="{C82637A4-26A7-403A-B98B-1BB11207F5F1}" presName="LevelTwoTextNode" presStyleLbl="node3" presStyleIdx="2" presStyleCnt="4">
        <dgm:presLayoutVars>
          <dgm:chPref val="3"/>
        </dgm:presLayoutVars>
      </dgm:prSet>
      <dgm:spPr/>
    </dgm:pt>
    <dgm:pt modelId="{1275765E-2337-455A-9CC0-934E7D925083}" type="pres">
      <dgm:prSet presAssocID="{C82637A4-26A7-403A-B98B-1BB11207F5F1}" presName="level3hierChild" presStyleCnt="0"/>
      <dgm:spPr/>
    </dgm:pt>
    <dgm:pt modelId="{0EBED000-DDBA-49E3-B285-9210DDFBFBCA}" type="pres">
      <dgm:prSet presAssocID="{0F412AF4-3876-41D8-B6FA-587166875801}" presName="conn2-1" presStyleLbl="parChTrans1D2" presStyleIdx="3" presStyleCnt="4"/>
      <dgm:spPr/>
    </dgm:pt>
    <dgm:pt modelId="{C79D731A-AD0E-4869-BBF3-9961F8497039}" type="pres">
      <dgm:prSet presAssocID="{0F412AF4-3876-41D8-B6FA-587166875801}" presName="connTx" presStyleLbl="parChTrans1D2" presStyleIdx="3" presStyleCnt="4"/>
      <dgm:spPr/>
    </dgm:pt>
    <dgm:pt modelId="{F2F812F9-D003-4019-921C-884C210B3144}" type="pres">
      <dgm:prSet presAssocID="{9F08A0DE-B4D8-497C-A130-FE21937ACE89}" presName="root2" presStyleCnt="0"/>
      <dgm:spPr/>
    </dgm:pt>
    <dgm:pt modelId="{5FD35F98-BF4C-4D5D-89C1-7DAD2F24F63A}" type="pres">
      <dgm:prSet presAssocID="{9F08A0DE-B4D8-497C-A130-FE21937ACE89}" presName="LevelTwoTextNode" presStyleLbl="node2" presStyleIdx="3" presStyleCnt="4">
        <dgm:presLayoutVars>
          <dgm:chPref val="3"/>
        </dgm:presLayoutVars>
      </dgm:prSet>
      <dgm:spPr/>
    </dgm:pt>
    <dgm:pt modelId="{A387D2EF-03C7-42C0-965C-51069ADB0699}" type="pres">
      <dgm:prSet presAssocID="{9F08A0DE-B4D8-497C-A130-FE21937ACE89}" presName="level3hierChild" presStyleCnt="0"/>
      <dgm:spPr/>
    </dgm:pt>
    <dgm:pt modelId="{2C0F47C1-BCA4-473E-9539-C7C62A7F1F7D}" type="pres">
      <dgm:prSet presAssocID="{9620F79C-6BC5-4B48-B8F1-5C6F1EEB1529}" presName="conn2-1" presStyleLbl="parChTrans1D3" presStyleIdx="3" presStyleCnt="4"/>
      <dgm:spPr/>
    </dgm:pt>
    <dgm:pt modelId="{D946F587-D6E6-40FC-966E-BB1421F1CD11}" type="pres">
      <dgm:prSet presAssocID="{9620F79C-6BC5-4B48-B8F1-5C6F1EEB1529}" presName="connTx" presStyleLbl="parChTrans1D3" presStyleIdx="3" presStyleCnt="4"/>
      <dgm:spPr/>
    </dgm:pt>
    <dgm:pt modelId="{7AE34EC9-67AA-4597-B00A-8D667DB5719F}" type="pres">
      <dgm:prSet presAssocID="{D99611DE-376D-46E2-AFE6-DDBA1C71421A}" presName="root2" presStyleCnt="0"/>
      <dgm:spPr/>
    </dgm:pt>
    <dgm:pt modelId="{CCCB2592-1ACE-45FB-9DFA-D21BDB829425}" type="pres">
      <dgm:prSet presAssocID="{D99611DE-376D-46E2-AFE6-DDBA1C71421A}" presName="LevelTwoTextNode" presStyleLbl="node3" presStyleIdx="3" presStyleCnt="4">
        <dgm:presLayoutVars>
          <dgm:chPref val="3"/>
        </dgm:presLayoutVars>
      </dgm:prSet>
      <dgm:spPr/>
    </dgm:pt>
    <dgm:pt modelId="{DAF52BB9-6D07-4F85-8C85-C26B01AC1B9C}" type="pres">
      <dgm:prSet presAssocID="{D99611DE-376D-46E2-AFE6-DDBA1C71421A}" presName="level3hierChild" presStyleCnt="0"/>
      <dgm:spPr/>
    </dgm:pt>
  </dgm:ptLst>
  <dgm:cxnLst>
    <dgm:cxn modelId="{F105D407-C1A8-4858-91AF-DCFB1073115C}" srcId="{89BEBF10-C5C7-4B11-AA1C-53CDA9644048}" destId="{C82637A4-26A7-403A-B98B-1BB11207F5F1}" srcOrd="0" destOrd="0" parTransId="{B2386829-4EDB-4398-AA27-DDE5D7C063C3}" sibTransId="{C1960E8F-43CE-43AA-A450-48115A172FE3}"/>
    <dgm:cxn modelId="{97889009-CA16-4ABE-A650-41A0CCDAF099}" type="presOf" srcId="{8DA2B4F5-C785-4C72-9730-67364AE5C9D4}" destId="{94BA6780-733B-40A1-9E8B-52AB7C1888D0}" srcOrd="0" destOrd="0" presId="urn:microsoft.com/office/officeart/2008/layout/HorizontalMultiLevelHierarchy"/>
    <dgm:cxn modelId="{9AA6830C-20E2-4771-ADAF-FEB00F455AFA}" type="presOf" srcId="{281D6D9B-F023-4ACC-8975-E0905133A5F8}" destId="{50C6C3C9-0F6A-41C1-8382-56FB816D8F64}" srcOrd="1" destOrd="0" presId="urn:microsoft.com/office/officeart/2008/layout/HorizontalMultiLevelHierarchy"/>
    <dgm:cxn modelId="{F3F4F41B-9940-4B26-8BB8-CFD5ECF24604}" type="presOf" srcId="{9620F79C-6BC5-4B48-B8F1-5C6F1EEB1529}" destId="{2C0F47C1-BCA4-473E-9539-C7C62A7F1F7D}" srcOrd="0" destOrd="0" presId="urn:microsoft.com/office/officeart/2008/layout/HorizontalMultiLevelHierarchy"/>
    <dgm:cxn modelId="{30379E2B-DA5B-41F8-8DFE-9C680B9817BE}" srcId="{C777A378-0DB0-48CB-B38D-6EE0EB40FF12}" destId="{3C999CA7-4825-4DEB-8128-4691BE75A643}" srcOrd="0" destOrd="0" parTransId="{272E998F-5A39-4000-8341-A8E2421DECDD}" sibTransId="{F27B7F37-6624-4783-A705-08BA815C3712}"/>
    <dgm:cxn modelId="{315BC933-BFF6-472D-8143-8DF620798E34}" type="presOf" srcId="{4CAF4167-564F-4EFE-9B48-591A3025D6C9}" destId="{F301707F-A8A0-4396-A57A-CEDFE6611662}" srcOrd="0" destOrd="0" presId="urn:microsoft.com/office/officeart/2008/layout/HorizontalMultiLevelHierarchy"/>
    <dgm:cxn modelId="{DD267F40-E1B9-4432-A69B-EC4C1A09E3E9}" type="presOf" srcId="{9620F79C-6BC5-4B48-B8F1-5C6F1EEB1529}" destId="{D946F587-D6E6-40FC-966E-BB1421F1CD11}" srcOrd="1" destOrd="0" presId="urn:microsoft.com/office/officeart/2008/layout/HorizontalMultiLevelHierarchy"/>
    <dgm:cxn modelId="{B6F2525E-8ED2-453B-AAC7-B3D9EF45A1DF}" type="presOf" srcId="{B2386829-4EDB-4398-AA27-DDE5D7C063C3}" destId="{94EBF258-BCC0-4358-BEC2-8E2B9F076A47}" srcOrd="0" destOrd="0" presId="urn:microsoft.com/office/officeart/2008/layout/HorizontalMultiLevelHierarchy"/>
    <dgm:cxn modelId="{F721FB65-8F38-4605-B64A-251E48BDF142}" srcId="{41D39D8A-6A74-4E64-BEAF-DB90FC5822AF}" destId="{B778CE88-2245-4364-B53E-17A07DC358CF}" srcOrd="0" destOrd="0" parTransId="{B2478A0E-6E31-4A96-AC57-49C25A49FDF8}" sibTransId="{4B91EB1C-DB44-437D-B3BF-1501F73AE9E5}"/>
    <dgm:cxn modelId="{5F912451-C84F-4045-83CE-CD8BEA85FB9A}" type="presOf" srcId="{0F412AF4-3876-41D8-B6FA-587166875801}" destId="{0EBED000-DDBA-49E3-B285-9210DDFBFBCA}" srcOrd="0" destOrd="0" presId="urn:microsoft.com/office/officeart/2008/layout/HorizontalMultiLevelHierarchy"/>
    <dgm:cxn modelId="{4F548752-5362-4571-89B0-8D5DB7850B27}" srcId="{A3ED8CF0-80DE-4AC7-8A92-C426E216943F}" destId="{89BEBF10-C5C7-4B11-AA1C-53CDA9644048}" srcOrd="2" destOrd="0" parTransId="{1EC16326-817E-4BD4-A92C-1B34C478853C}" sibTransId="{033D0A80-71E3-4F97-AE2F-D636AB8FDD16}"/>
    <dgm:cxn modelId="{7AC5AD54-FA4B-467E-B8F4-43971CD74298}" srcId="{9F08A0DE-B4D8-497C-A130-FE21937ACE89}" destId="{D99611DE-376D-46E2-AFE6-DDBA1C71421A}" srcOrd="0" destOrd="0" parTransId="{9620F79C-6BC5-4B48-B8F1-5C6F1EEB1529}" sibTransId="{9068019C-3BE7-43D6-99B3-577E8E2963BC}"/>
    <dgm:cxn modelId="{E17C4B56-38DC-4451-9F0D-87FB7C9B82DC}" type="presOf" srcId="{B2478A0E-6E31-4A96-AC57-49C25A49FDF8}" destId="{1613334A-3124-4A47-877F-B9D83562B407}" srcOrd="0" destOrd="0" presId="urn:microsoft.com/office/officeart/2008/layout/HorizontalMultiLevelHierarchy"/>
    <dgm:cxn modelId="{7D4E8A57-BBEC-419E-A0E8-F2B60AD080DD}" type="presOf" srcId="{D99611DE-376D-46E2-AFE6-DDBA1C71421A}" destId="{CCCB2592-1ACE-45FB-9DFA-D21BDB829425}" srcOrd="0" destOrd="0" presId="urn:microsoft.com/office/officeart/2008/layout/HorizontalMultiLevelHierarchy"/>
    <dgm:cxn modelId="{4AB7AC78-A3D7-4D09-8DBC-5674C3E951B0}" type="presOf" srcId="{C777A378-0DB0-48CB-B38D-6EE0EB40FF12}" destId="{AE9215A3-2E8F-4053-893A-17252259C2F8}" srcOrd="0" destOrd="0" presId="urn:microsoft.com/office/officeart/2008/layout/HorizontalMultiLevelHierarchy"/>
    <dgm:cxn modelId="{3FAD6682-3487-4F40-AED5-719ECD2BF92E}" type="presOf" srcId="{272E998F-5A39-4000-8341-A8E2421DECDD}" destId="{20339844-D62E-4256-AFAA-7B560C231732}" srcOrd="1" destOrd="0" presId="urn:microsoft.com/office/officeart/2008/layout/HorizontalMultiLevelHierarchy"/>
    <dgm:cxn modelId="{504D5C99-E356-4F09-8DBC-0187285D7C49}" type="presOf" srcId="{A3ED8CF0-80DE-4AC7-8A92-C426E216943F}" destId="{D97367D8-511D-482A-B392-2A594F0DF24E}" srcOrd="0" destOrd="0" presId="urn:microsoft.com/office/officeart/2008/layout/HorizontalMultiLevelHierarchy"/>
    <dgm:cxn modelId="{842FB3A2-4886-4F98-AE8A-4994377650E2}" srcId="{A3ED8CF0-80DE-4AC7-8A92-C426E216943F}" destId="{9F08A0DE-B4D8-497C-A130-FE21937ACE89}" srcOrd="3" destOrd="0" parTransId="{0F412AF4-3876-41D8-B6FA-587166875801}" sibTransId="{7A03640D-C59B-4EF8-9B65-1E806C38AC4D}"/>
    <dgm:cxn modelId="{4A5612AF-7453-491A-B6EE-D2081BC5765A}" type="presOf" srcId="{B2386829-4EDB-4398-AA27-DDE5D7C063C3}" destId="{5641B10E-5096-43A7-8724-B0A76B01D1C2}" srcOrd="1" destOrd="0" presId="urn:microsoft.com/office/officeart/2008/layout/HorizontalMultiLevelHierarchy"/>
    <dgm:cxn modelId="{9DDD48B0-5456-437C-A896-FAEFB914C08D}" type="presOf" srcId="{41D39D8A-6A74-4E64-BEAF-DB90FC5822AF}" destId="{502CF997-6AF4-43F1-B371-353289C78F20}" srcOrd="0" destOrd="0" presId="urn:microsoft.com/office/officeart/2008/layout/HorizontalMultiLevelHierarchy"/>
    <dgm:cxn modelId="{3E6E30B7-F807-401A-B2F8-CDB1C064F041}" type="presOf" srcId="{272E998F-5A39-4000-8341-A8E2421DECDD}" destId="{4C46BD69-D9AE-4A7D-9CB5-55070569AA72}" srcOrd="0" destOrd="0" presId="urn:microsoft.com/office/officeart/2008/layout/HorizontalMultiLevelHierarchy"/>
    <dgm:cxn modelId="{2B2BE0B8-89C6-49DB-9CF0-ACD52771C82A}" type="presOf" srcId="{89BEBF10-C5C7-4B11-AA1C-53CDA9644048}" destId="{61FC6E35-E381-4387-B0F0-A380DBEC9F71}" srcOrd="0" destOrd="0" presId="urn:microsoft.com/office/officeart/2008/layout/HorizontalMultiLevelHierarchy"/>
    <dgm:cxn modelId="{62D67AC6-7C30-4C97-83D4-04AB12A788BF}" type="presOf" srcId="{1EC16326-817E-4BD4-A92C-1B34C478853C}" destId="{C13FA086-05EB-404D-BF8A-ECEFC1ACCD4C}" srcOrd="1" destOrd="0" presId="urn:microsoft.com/office/officeart/2008/layout/HorizontalMultiLevelHierarchy"/>
    <dgm:cxn modelId="{776D58C9-340D-4E7E-889E-3B7843903E1C}" type="presOf" srcId="{B778CE88-2245-4364-B53E-17A07DC358CF}" destId="{46F9B160-3C00-4739-A2DC-7D556A757B48}" srcOrd="0" destOrd="0" presId="urn:microsoft.com/office/officeart/2008/layout/HorizontalMultiLevelHierarchy"/>
    <dgm:cxn modelId="{C6B87EDF-7958-4C18-981D-4A6FE3E479BE}" srcId="{A3ED8CF0-80DE-4AC7-8A92-C426E216943F}" destId="{41D39D8A-6A74-4E64-BEAF-DB90FC5822AF}" srcOrd="0" destOrd="0" parTransId="{281D6D9B-F023-4ACC-8975-E0905133A5F8}" sibTransId="{059F1B4C-A6F1-4C1F-BD02-06DF721F1DF9}"/>
    <dgm:cxn modelId="{B6AE98DF-A123-4E1E-9F4B-6FEFC5A731AA}" srcId="{4CAF4167-564F-4EFE-9B48-591A3025D6C9}" destId="{A3ED8CF0-80DE-4AC7-8A92-C426E216943F}" srcOrd="0" destOrd="0" parTransId="{5125AFF2-5B9D-40BE-BA20-445846122569}" sibTransId="{D656EBB8-F1DE-4D9C-9289-F94D7C25060C}"/>
    <dgm:cxn modelId="{A56C96E3-05B0-48C8-92DA-BE32FF1DA6BC}" type="presOf" srcId="{9F08A0DE-B4D8-497C-A130-FE21937ACE89}" destId="{5FD35F98-BF4C-4D5D-89C1-7DAD2F24F63A}" srcOrd="0" destOrd="0" presId="urn:microsoft.com/office/officeart/2008/layout/HorizontalMultiLevelHierarchy"/>
    <dgm:cxn modelId="{F539EAE5-F2B6-4357-AFCC-C56D7FCD1728}" type="presOf" srcId="{1EC16326-817E-4BD4-A92C-1B34C478853C}" destId="{89132029-ACC0-49AC-838D-024047D4612F}" srcOrd="0" destOrd="0" presId="urn:microsoft.com/office/officeart/2008/layout/HorizontalMultiLevelHierarchy"/>
    <dgm:cxn modelId="{D49038E6-1D62-4295-95E2-7C97A3E8E5E1}" type="presOf" srcId="{281D6D9B-F023-4ACC-8975-E0905133A5F8}" destId="{0B9C7DDC-D767-438D-B956-E01269C415FA}" srcOrd="0" destOrd="0" presId="urn:microsoft.com/office/officeart/2008/layout/HorizontalMultiLevelHierarchy"/>
    <dgm:cxn modelId="{D1AC18ED-2423-4A77-8002-C0921AB7397B}" srcId="{A3ED8CF0-80DE-4AC7-8A92-C426E216943F}" destId="{C777A378-0DB0-48CB-B38D-6EE0EB40FF12}" srcOrd="1" destOrd="0" parTransId="{8DA2B4F5-C785-4C72-9730-67364AE5C9D4}" sibTransId="{36726FAC-80C5-48F3-8383-E937F4F41E5C}"/>
    <dgm:cxn modelId="{F8ABA5EE-2382-438D-A85C-2683C4850E05}" type="presOf" srcId="{3C999CA7-4825-4DEB-8128-4691BE75A643}" destId="{0A7A6EBE-252D-4F78-8C3A-3E3CD1AA76F1}" srcOrd="0" destOrd="0" presId="urn:microsoft.com/office/officeart/2008/layout/HorizontalMultiLevelHierarchy"/>
    <dgm:cxn modelId="{561EAFF0-447C-42EB-BC5C-D95239777286}" type="presOf" srcId="{0F412AF4-3876-41D8-B6FA-587166875801}" destId="{C79D731A-AD0E-4869-BBF3-9961F8497039}" srcOrd="1" destOrd="0" presId="urn:microsoft.com/office/officeart/2008/layout/HorizontalMultiLevelHierarchy"/>
    <dgm:cxn modelId="{67548BF1-F11B-4FE8-B2D5-EAF9DBA1D578}" type="presOf" srcId="{8DA2B4F5-C785-4C72-9730-67364AE5C9D4}" destId="{870C7B9A-AA5A-4E3B-953E-BEE48FC63A4D}" srcOrd="1" destOrd="0" presId="urn:microsoft.com/office/officeart/2008/layout/HorizontalMultiLevelHierarchy"/>
    <dgm:cxn modelId="{57DDBDFA-CF05-4BA8-B8E5-5C7FA831B0A7}" type="presOf" srcId="{B2478A0E-6E31-4A96-AC57-49C25A49FDF8}" destId="{F0593581-FC69-43DC-99EC-9EC7F84100D5}" srcOrd="1" destOrd="0" presId="urn:microsoft.com/office/officeart/2008/layout/HorizontalMultiLevelHierarchy"/>
    <dgm:cxn modelId="{595650FC-430C-430F-9EDF-23391AE43A04}" type="presOf" srcId="{C82637A4-26A7-403A-B98B-1BB11207F5F1}" destId="{E58943F5-6AFC-4230-9D2A-F0E183D7C04B}" srcOrd="0" destOrd="0" presId="urn:microsoft.com/office/officeart/2008/layout/HorizontalMultiLevelHierarchy"/>
    <dgm:cxn modelId="{66D4DB65-0B34-4CDC-8DCC-5C5AD3322618}" type="presParOf" srcId="{F301707F-A8A0-4396-A57A-CEDFE6611662}" destId="{208084B6-A30C-4675-8F49-8F5A850F9786}" srcOrd="0" destOrd="0" presId="urn:microsoft.com/office/officeart/2008/layout/HorizontalMultiLevelHierarchy"/>
    <dgm:cxn modelId="{404C16D9-9B17-4334-B170-E863EA13CEA2}" type="presParOf" srcId="{208084B6-A30C-4675-8F49-8F5A850F9786}" destId="{D97367D8-511D-482A-B392-2A594F0DF24E}" srcOrd="0" destOrd="0" presId="urn:microsoft.com/office/officeart/2008/layout/HorizontalMultiLevelHierarchy"/>
    <dgm:cxn modelId="{BC81C9B7-D81D-4D71-8BD4-B47F8D23801A}" type="presParOf" srcId="{208084B6-A30C-4675-8F49-8F5A850F9786}" destId="{4A31B8B9-4E4D-4F8A-973B-F30BB9DD7C91}" srcOrd="1" destOrd="0" presId="urn:microsoft.com/office/officeart/2008/layout/HorizontalMultiLevelHierarchy"/>
    <dgm:cxn modelId="{78771B06-0771-4E7F-B81E-A70922653E64}" type="presParOf" srcId="{4A31B8B9-4E4D-4F8A-973B-F30BB9DD7C91}" destId="{0B9C7DDC-D767-438D-B956-E01269C415FA}" srcOrd="0" destOrd="0" presId="urn:microsoft.com/office/officeart/2008/layout/HorizontalMultiLevelHierarchy"/>
    <dgm:cxn modelId="{EA3D3E70-F518-42C9-861E-23E772E4A485}" type="presParOf" srcId="{0B9C7DDC-D767-438D-B956-E01269C415FA}" destId="{50C6C3C9-0F6A-41C1-8382-56FB816D8F64}" srcOrd="0" destOrd="0" presId="urn:microsoft.com/office/officeart/2008/layout/HorizontalMultiLevelHierarchy"/>
    <dgm:cxn modelId="{E5701BF4-14F8-4DDF-BB70-B45759F7400E}" type="presParOf" srcId="{4A31B8B9-4E4D-4F8A-973B-F30BB9DD7C91}" destId="{B80F1BF5-FA73-4144-80D0-98C8B6426EDA}" srcOrd="1" destOrd="0" presId="urn:microsoft.com/office/officeart/2008/layout/HorizontalMultiLevelHierarchy"/>
    <dgm:cxn modelId="{D45E331A-7211-4B02-9595-B5E82DA81443}" type="presParOf" srcId="{B80F1BF5-FA73-4144-80D0-98C8B6426EDA}" destId="{502CF997-6AF4-43F1-B371-353289C78F20}" srcOrd="0" destOrd="0" presId="urn:microsoft.com/office/officeart/2008/layout/HorizontalMultiLevelHierarchy"/>
    <dgm:cxn modelId="{A889E2E0-3CFC-44D6-B7CC-5274C011D2EA}" type="presParOf" srcId="{B80F1BF5-FA73-4144-80D0-98C8B6426EDA}" destId="{178DF54F-D69D-45C6-A720-C7A8740E9871}" srcOrd="1" destOrd="0" presId="urn:microsoft.com/office/officeart/2008/layout/HorizontalMultiLevelHierarchy"/>
    <dgm:cxn modelId="{A8264AAC-4379-43D6-BC1E-94D606DB694E}" type="presParOf" srcId="{178DF54F-D69D-45C6-A720-C7A8740E9871}" destId="{1613334A-3124-4A47-877F-B9D83562B407}" srcOrd="0" destOrd="0" presId="urn:microsoft.com/office/officeart/2008/layout/HorizontalMultiLevelHierarchy"/>
    <dgm:cxn modelId="{50232833-33EA-4E2D-B004-90691010BA12}" type="presParOf" srcId="{1613334A-3124-4A47-877F-B9D83562B407}" destId="{F0593581-FC69-43DC-99EC-9EC7F84100D5}" srcOrd="0" destOrd="0" presId="urn:microsoft.com/office/officeart/2008/layout/HorizontalMultiLevelHierarchy"/>
    <dgm:cxn modelId="{1B78C50E-3F59-4C67-A6AB-28ED95ECC604}" type="presParOf" srcId="{178DF54F-D69D-45C6-A720-C7A8740E9871}" destId="{A22031F8-90A8-46E8-85F0-817680A126EF}" srcOrd="1" destOrd="0" presId="urn:microsoft.com/office/officeart/2008/layout/HorizontalMultiLevelHierarchy"/>
    <dgm:cxn modelId="{5EBC3D68-C370-4091-8AC6-7F3FAA1CAE41}" type="presParOf" srcId="{A22031F8-90A8-46E8-85F0-817680A126EF}" destId="{46F9B160-3C00-4739-A2DC-7D556A757B48}" srcOrd="0" destOrd="0" presId="urn:microsoft.com/office/officeart/2008/layout/HorizontalMultiLevelHierarchy"/>
    <dgm:cxn modelId="{974364D0-34AD-4E23-AD1B-45F539014CCA}" type="presParOf" srcId="{A22031F8-90A8-46E8-85F0-817680A126EF}" destId="{531AF6BC-4F67-49CA-BB2B-46AD03382A96}" srcOrd="1" destOrd="0" presId="urn:microsoft.com/office/officeart/2008/layout/HorizontalMultiLevelHierarchy"/>
    <dgm:cxn modelId="{7075DEF4-24A8-464B-9050-0EB7C7B872A1}" type="presParOf" srcId="{4A31B8B9-4E4D-4F8A-973B-F30BB9DD7C91}" destId="{94BA6780-733B-40A1-9E8B-52AB7C1888D0}" srcOrd="2" destOrd="0" presId="urn:microsoft.com/office/officeart/2008/layout/HorizontalMultiLevelHierarchy"/>
    <dgm:cxn modelId="{6E2EB223-576B-486B-A947-C7B4EA20D546}" type="presParOf" srcId="{94BA6780-733B-40A1-9E8B-52AB7C1888D0}" destId="{870C7B9A-AA5A-4E3B-953E-BEE48FC63A4D}" srcOrd="0" destOrd="0" presId="urn:microsoft.com/office/officeart/2008/layout/HorizontalMultiLevelHierarchy"/>
    <dgm:cxn modelId="{533D5E2B-DEC1-4A11-B83E-22F2147482B6}" type="presParOf" srcId="{4A31B8B9-4E4D-4F8A-973B-F30BB9DD7C91}" destId="{57FDA688-6A61-4F3D-98AF-F2C841FE3FCE}" srcOrd="3" destOrd="0" presId="urn:microsoft.com/office/officeart/2008/layout/HorizontalMultiLevelHierarchy"/>
    <dgm:cxn modelId="{5524757A-770F-4A0C-A1E9-C5AD7FD2E331}" type="presParOf" srcId="{57FDA688-6A61-4F3D-98AF-F2C841FE3FCE}" destId="{AE9215A3-2E8F-4053-893A-17252259C2F8}" srcOrd="0" destOrd="0" presId="urn:microsoft.com/office/officeart/2008/layout/HorizontalMultiLevelHierarchy"/>
    <dgm:cxn modelId="{B0CC5026-6053-4490-A03A-60D8AF507C8C}" type="presParOf" srcId="{57FDA688-6A61-4F3D-98AF-F2C841FE3FCE}" destId="{1F95E741-9015-4D4B-80DD-5B58CE916A10}" srcOrd="1" destOrd="0" presId="urn:microsoft.com/office/officeart/2008/layout/HorizontalMultiLevelHierarchy"/>
    <dgm:cxn modelId="{E59EDA52-03CA-4C42-B041-5323F3205885}" type="presParOf" srcId="{1F95E741-9015-4D4B-80DD-5B58CE916A10}" destId="{4C46BD69-D9AE-4A7D-9CB5-55070569AA72}" srcOrd="0" destOrd="0" presId="urn:microsoft.com/office/officeart/2008/layout/HorizontalMultiLevelHierarchy"/>
    <dgm:cxn modelId="{E208EFBE-B352-4A96-9875-4F34BA9E96A6}" type="presParOf" srcId="{4C46BD69-D9AE-4A7D-9CB5-55070569AA72}" destId="{20339844-D62E-4256-AFAA-7B560C231732}" srcOrd="0" destOrd="0" presId="urn:microsoft.com/office/officeart/2008/layout/HorizontalMultiLevelHierarchy"/>
    <dgm:cxn modelId="{267CA0C2-83F2-47EC-938A-E0F6E0A5EF96}" type="presParOf" srcId="{1F95E741-9015-4D4B-80DD-5B58CE916A10}" destId="{E12B500B-D8AC-4B21-A318-3EF42667C47D}" srcOrd="1" destOrd="0" presId="urn:microsoft.com/office/officeart/2008/layout/HorizontalMultiLevelHierarchy"/>
    <dgm:cxn modelId="{2F79F9CA-9170-4E54-A835-596F914E41BB}" type="presParOf" srcId="{E12B500B-D8AC-4B21-A318-3EF42667C47D}" destId="{0A7A6EBE-252D-4F78-8C3A-3E3CD1AA76F1}" srcOrd="0" destOrd="0" presId="urn:microsoft.com/office/officeart/2008/layout/HorizontalMultiLevelHierarchy"/>
    <dgm:cxn modelId="{742F0AC5-9A85-4B63-A551-58CBBA45EDC3}" type="presParOf" srcId="{E12B500B-D8AC-4B21-A318-3EF42667C47D}" destId="{AE607CD6-EF32-433E-A719-8BCE1AD8CC35}" srcOrd="1" destOrd="0" presId="urn:microsoft.com/office/officeart/2008/layout/HorizontalMultiLevelHierarchy"/>
    <dgm:cxn modelId="{26D8B7CF-A1C1-48A6-8987-290996882499}" type="presParOf" srcId="{4A31B8B9-4E4D-4F8A-973B-F30BB9DD7C91}" destId="{89132029-ACC0-49AC-838D-024047D4612F}" srcOrd="4" destOrd="0" presId="urn:microsoft.com/office/officeart/2008/layout/HorizontalMultiLevelHierarchy"/>
    <dgm:cxn modelId="{1B1AC242-FBB6-48EC-A01A-048437EC6ED4}" type="presParOf" srcId="{89132029-ACC0-49AC-838D-024047D4612F}" destId="{C13FA086-05EB-404D-BF8A-ECEFC1ACCD4C}" srcOrd="0" destOrd="0" presId="urn:microsoft.com/office/officeart/2008/layout/HorizontalMultiLevelHierarchy"/>
    <dgm:cxn modelId="{8FFFF3D1-B10D-4FEB-9D35-E75D7E7FDFE9}" type="presParOf" srcId="{4A31B8B9-4E4D-4F8A-973B-F30BB9DD7C91}" destId="{15450E1F-1873-46F6-805E-58DC4CFE5297}" srcOrd="5" destOrd="0" presId="urn:microsoft.com/office/officeart/2008/layout/HorizontalMultiLevelHierarchy"/>
    <dgm:cxn modelId="{0F274028-EF13-4BC5-B44D-71920B3A6639}" type="presParOf" srcId="{15450E1F-1873-46F6-805E-58DC4CFE5297}" destId="{61FC6E35-E381-4387-B0F0-A380DBEC9F71}" srcOrd="0" destOrd="0" presId="urn:microsoft.com/office/officeart/2008/layout/HorizontalMultiLevelHierarchy"/>
    <dgm:cxn modelId="{A53CD360-612F-45BD-A089-84B484036F6A}" type="presParOf" srcId="{15450E1F-1873-46F6-805E-58DC4CFE5297}" destId="{B2BC551B-6A0E-4D93-9EA9-6B9F882CDF32}" srcOrd="1" destOrd="0" presId="urn:microsoft.com/office/officeart/2008/layout/HorizontalMultiLevelHierarchy"/>
    <dgm:cxn modelId="{26133A98-11DE-4270-95EE-B80E3073AB77}" type="presParOf" srcId="{B2BC551B-6A0E-4D93-9EA9-6B9F882CDF32}" destId="{94EBF258-BCC0-4358-BEC2-8E2B9F076A47}" srcOrd="0" destOrd="0" presId="urn:microsoft.com/office/officeart/2008/layout/HorizontalMultiLevelHierarchy"/>
    <dgm:cxn modelId="{B5BDD031-3820-4CE1-8BA6-FD8E3B812FE0}" type="presParOf" srcId="{94EBF258-BCC0-4358-BEC2-8E2B9F076A47}" destId="{5641B10E-5096-43A7-8724-B0A76B01D1C2}" srcOrd="0" destOrd="0" presId="urn:microsoft.com/office/officeart/2008/layout/HorizontalMultiLevelHierarchy"/>
    <dgm:cxn modelId="{6DBC129E-2D54-421D-82B0-3939E870ABF6}" type="presParOf" srcId="{B2BC551B-6A0E-4D93-9EA9-6B9F882CDF32}" destId="{D8B48BD7-1688-49A3-9232-540FAA98063E}" srcOrd="1" destOrd="0" presId="urn:microsoft.com/office/officeart/2008/layout/HorizontalMultiLevelHierarchy"/>
    <dgm:cxn modelId="{C7AFE2DE-7E9B-45AA-95FA-DEEE3F661888}" type="presParOf" srcId="{D8B48BD7-1688-49A3-9232-540FAA98063E}" destId="{E58943F5-6AFC-4230-9D2A-F0E183D7C04B}" srcOrd="0" destOrd="0" presId="urn:microsoft.com/office/officeart/2008/layout/HorizontalMultiLevelHierarchy"/>
    <dgm:cxn modelId="{F571B791-09D4-40BE-9C77-CB05B73D7FD2}" type="presParOf" srcId="{D8B48BD7-1688-49A3-9232-540FAA98063E}" destId="{1275765E-2337-455A-9CC0-934E7D925083}" srcOrd="1" destOrd="0" presId="urn:microsoft.com/office/officeart/2008/layout/HorizontalMultiLevelHierarchy"/>
    <dgm:cxn modelId="{81037D35-4EA7-4D68-913C-91149679AB9A}" type="presParOf" srcId="{4A31B8B9-4E4D-4F8A-973B-F30BB9DD7C91}" destId="{0EBED000-DDBA-49E3-B285-9210DDFBFBCA}" srcOrd="6" destOrd="0" presId="urn:microsoft.com/office/officeart/2008/layout/HorizontalMultiLevelHierarchy"/>
    <dgm:cxn modelId="{00B842CF-7A37-4217-9FB8-A9C623726D20}" type="presParOf" srcId="{0EBED000-DDBA-49E3-B285-9210DDFBFBCA}" destId="{C79D731A-AD0E-4869-BBF3-9961F8497039}" srcOrd="0" destOrd="0" presId="urn:microsoft.com/office/officeart/2008/layout/HorizontalMultiLevelHierarchy"/>
    <dgm:cxn modelId="{8F86FBA9-B2F1-4FA1-AFD3-14622EEB79E0}" type="presParOf" srcId="{4A31B8B9-4E4D-4F8A-973B-F30BB9DD7C91}" destId="{F2F812F9-D003-4019-921C-884C210B3144}" srcOrd="7" destOrd="0" presId="urn:microsoft.com/office/officeart/2008/layout/HorizontalMultiLevelHierarchy"/>
    <dgm:cxn modelId="{FEAA76FF-8099-4208-8AAC-8EE1E6C9A982}" type="presParOf" srcId="{F2F812F9-D003-4019-921C-884C210B3144}" destId="{5FD35F98-BF4C-4D5D-89C1-7DAD2F24F63A}" srcOrd="0" destOrd="0" presId="urn:microsoft.com/office/officeart/2008/layout/HorizontalMultiLevelHierarchy"/>
    <dgm:cxn modelId="{F7543CBF-2FA4-4069-BE36-3F7757E21971}" type="presParOf" srcId="{F2F812F9-D003-4019-921C-884C210B3144}" destId="{A387D2EF-03C7-42C0-965C-51069ADB0699}" srcOrd="1" destOrd="0" presId="urn:microsoft.com/office/officeart/2008/layout/HorizontalMultiLevelHierarchy"/>
    <dgm:cxn modelId="{DBC85E40-906D-4CF1-9E95-C0F0B5EC598B}" type="presParOf" srcId="{A387D2EF-03C7-42C0-965C-51069ADB0699}" destId="{2C0F47C1-BCA4-473E-9539-C7C62A7F1F7D}" srcOrd="0" destOrd="0" presId="urn:microsoft.com/office/officeart/2008/layout/HorizontalMultiLevelHierarchy"/>
    <dgm:cxn modelId="{277840AC-93F9-4EAE-BD7D-3092A322A54C}" type="presParOf" srcId="{2C0F47C1-BCA4-473E-9539-C7C62A7F1F7D}" destId="{D946F587-D6E6-40FC-966E-BB1421F1CD11}" srcOrd="0" destOrd="0" presId="urn:microsoft.com/office/officeart/2008/layout/HorizontalMultiLevelHierarchy"/>
    <dgm:cxn modelId="{3D58E088-3203-4CEC-99E2-673E950F23C3}" type="presParOf" srcId="{A387D2EF-03C7-42C0-965C-51069ADB0699}" destId="{7AE34EC9-67AA-4597-B00A-8D667DB5719F}" srcOrd="1" destOrd="0" presId="urn:microsoft.com/office/officeart/2008/layout/HorizontalMultiLevelHierarchy"/>
    <dgm:cxn modelId="{53071588-A6DB-4D98-A8E0-12E762AB3BA8}" type="presParOf" srcId="{7AE34EC9-67AA-4597-B00A-8D667DB5719F}" destId="{CCCB2592-1ACE-45FB-9DFA-D21BDB829425}" srcOrd="0" destOrd="0" presId="urn:microsoft.com/office/officeart/2008/layout/HorizontalMultiLevelHierarchy"/>
    <dgm:cxn modelId="{6718A9BC-895B-4972-B414-B43737C68EC9}" type="presParOf" srcId="{7AE34EC9-67AA-4597-B00A-8D667DB5719F}" destId="{DAF52BB9-6D07-4F85-8C85-C26B01AC1B9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BDBE0-C309-46F3-8A3A-A248CB8304C2}">
      <dsp:nvSpPr>
        <dsp:cNvPr id="0" name=""/>
        <dsp:cNvSpPr/>
      </dsp:nvSpPr>
      <dsp:spPr>
        <a:xfrm>
          <a:off x="5206" y="671487"/>
          <a:ext cx="1556280" cy="93376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Título de Licenciatura UNAM</a:t>
          </a:r>
        </a:p>
      </dsp:txBody>
      <dsp:txXfrm>
        <a:off x="32555" y="698836"/>
        <a:ext cx="1501582" cy="879070"/>
      </dsp:txXfrm>
    </dsp:sp>
    <dsp:sp modelId="{1FE060BD-9E8A-44C0-8022-BBF4F73005FF}">
      <dsp:nvSpPr>
        <dsp:cNvPr id="0" name=""/>
        <dsp:cNvSpPr/>
      </dsp:nvSpPr>
      <dsp:spPr>
        <a:xfrm>
          <a:off x="1717115" y="945392"/>
          <a:ext cx="329931" cy="38595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1717115" y="1022583"/>
        <a:ext cx="230952" cy="231575"/>
      </dsp:txXfrm>
    </dsp:sp>
    <dsp:sp modelId="{DDDB5915-293A-4C98-8E55-DDC5751F24AD}">
      <dsp:nvSpPr>
        <dsp:cNvPr id="0" name=""/>
        <dsp:cNvSpPr/>
      </dsp:nvSpPr>
      <dsp:spPr>
        <a:xfrm>
          <a:off x="2184000" y="671487"/>
          <a:ext cx="1556280" cy="933768"/>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a:t>.</a:t>
          </a:r>
        </a:p>
      </dsp:txBody>
      <dsp:txXfrm>
        <a:off x="2211349" y="698836"/>
        <a:ext cx="1501582" cy="879070"/>
      </dsp:txXfrm>
    </dsp:sp>
    <dsp:sp modelId="{C1C2DB58-0EC1-449A-913F-CE80E615B735}">
      <dsp:nvSpPr>
        <dsp:cNvPr id="0" name=""/>
        <dsp:cNvSpPr/>
      </dsp:nvSpPr>
      <dsp:spPr>
        <a:xfrm>
          <a:off x="3895909" y="945392"/>
          <a:ext cx="329931" cy="385957"/>
        </a:xfrm>
        <a:prstGeom prst="rightArrow">
          <a:avLst>
            <a:gd name="adj1" fmla="val 60000"/>
            <a:gd name="adj2" fmla="val 50000"/>
          </a:avLst>
        </a:prstGeom>
        <a:solidFill>
          <a:schemeClr val="accent2">
            <a:hueOff val="-2964286"/>
            <a:satOff val="14200"/>
            <a:lumOff val="131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3895909" y="1022583"/>
        <a:ext cx="230952" cy="231575"/>
      </dsp:txXfrm>
    </dsp:sp>
    <dsp:sp modelId="{EFFCC00F-9A19-426D-8527-5F1E583925B8}">
      <dsp:nvSpPr>
        <dsp:cNvPr id="0" name=""/>
        <dsp:cNvSpPr/>
      </dsp:nvSpPr>
      <dsp:spPr>
        <a:xfrm>
          <a:off x="4362793" y="671487"/>
          <a:ext cx="1556280" cy="933768"/>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a:t>.</a:t>
          </a:r>
        </a:p>
      </dsp:txBody>
      <dsp:txXfrm>
        <a:off x="4390142" y="698836"/>
        <a:ext cx="1501582" cy="879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BDBE0-C309-46F3-8A3A-A248CB8304C2}">
      <dsp:nvSpPr>
        <dsp:cNvPr id="0" name=""/>
        <dsp:cNvSpPr/>
      </dsp:nvSpPr>
      <dsp:spPr>
        <a:xfrm>
          <a:off x="5206" y="671487"/>
          <a:ext cx="1556280" cy="93376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Título de Licenciatura UNAM</a:t>
          </a:r>
        </a:p>
      </dsp:txBody>
      <dsp:txXfrm>
        <a:off x="32555" y="698836"/>
        <a:ext cx="1501582" cy="879070"/>
      </dsp:txXfrm>
    </dsp:sp>
    <dsp:sp modelId="{1FE060BD-9E8A-44C0-8022-BBF4F73005FF}">
      <dsp:nvSpPr>
        <dsp:cNvPr id="0" name=""/>
        <dsp:cNvSpPr/>
      </dsp:nvSpPr>
      <dsp:spPr>
        <a:xfrm>
          <a:off x="1717115" y="945392"/>
          <a:ext cx="329931" cy="38595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1717115" y="1022583"/>
        <a:ext cx="230952" cy="231575"/>
      </dsp:txXfrm>
    </dsp:sp>
    <dsp:sp modelId="{DDDB5915-293A-4C98-8E55-DDC5751F24AD}">
      <dsp:nvSpPr>
        <dsp:cNvPr id="0" name=""/>
        <dsp:cNvSpPr/>
      </dsp:nvSpPr>
      <dsp:spPr>
        <a:xfrm>
          <a:off x="2184000" y="671487"/>
          <a:ext cx="1556280" cy="933768"/>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a:t>.</a:t>
          </a:r>
        </a:p>
      </dsp:txBody>
      <dsp:txXfrm>
        <a:off x="2211349" y="698836"/>
        <a:ext cx="1501582" cy="879070"/>
      </dsp:txXfrm>
    </dsp:sp>
    <dsp:sp modelId="{C1C2DB58-0EC1-449A-913F-CE80E615B735}">
      <dsp:nvSpPr>
        <dsp:cNvPr id="0" name=""/>
        <dsp:cNvSpPr/>
      </dsp:nvSpPr>
      <dsp:spPr>
        <a:xfrm>
          <a:off x="3895909" y="945392"/>
          <a:ext cx="329931" cy="385957"/>
        </a:xfrm>
        <a:prstGeom prst="rightArrow">
          <a:avLst>
            <a:gd name="adj1" fmla="val 60000"/>
            <a:gd name="adj2" fmla="val 50000"/>
          </a:avLst>
        </a:prstGeom>
        <a:solidFill>
          <a:schemeClr val="accent2">
            <a:hueOff val="-2964286"/>
            <a:satOff val="14200"/>
            <a:lumOff val="131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p>
      </dsp:txBody>
      <dsp:txXfrm>
        <a:off x="3895909" y="1022583"/>
        <a:ext cx="230952" cy="231575"/>
      </dsp:txXfrm>
    </dsp:sp>
    <dsp:sp modelId="{EFFCC00F-9A19-426D-8527-5F1E583925B8}">
      <dsp:nvSpPr>
        <dsp:cNvPr id="0" name=""/>
        <dsp:cNvSpPr/>
      </dsp:nvSpPr>
      <dsp:spPr>
        <a:xfrm>
          <a:off x="4362793" y="671487"/>
          <a:ext cx="1556280" cy="933768"/>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a:t>.</a:t>
          </a:r>
        </a:p>
      </dsp:txBody>
      <dsp:txXfrm>
        <a:off x="4390142" y="698836"/>
        <a:ext cx="1501582" cy="879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F47C1-BCA4-473E-9539-C7C62A7F1F7D}">
      <dsp:nvSpPr>
        <dsp:cNvPr id="0" name=""/>
        <dsp:cNvSpPr/>
      </dsp:nvSpPr>
      <dsp:spPr>
        <a:xfrm>
          <a:off x="3353095" y="3371035"/>
          <a:ext cx="445566" cy="91440"/>
        </a:xfrm>
        <a:custGeom>
          <a:avLst/>
          <a:gdLst/>
          <a:ahLst/>
          <a:cxnLst/>
          <a:rect l="0" t="0" r="0" b="0"/>
          <a:pathLst>
            <a:path>
              <a:moveTo>
                <a:pt x="0" y="45720"/>
              </a:moveTo>
              <a:lnTo>
                <a:pt x="445566" y="45720"/>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564739" y="3405615"/>
        <a:ext cx="22278" cy="22278"/>
      </dsp:txXfrm>
    </dsp:sp>
    <dsp:sp modelId="{0EBED000-DDBA-49E3-B285-9210DDFBFBCA}">
      <dsp:nvSpPr>
        <dsp:cNvPr id="0" name=""/>
        <dsp:cNvSpPr/>
      </dsp:nvSpPr>
      <dsp:spPr>
        <a:xfrm>
          <a:off x="679695" y="2143222"/>
          <a:ext cx="445566" cy="1273532"/>
        </a:xfrm>
        <a:custGeom>
          <a:avLst/>
          <a:gdLst/>
          <a:ahLst/>
          <a:cxnLst/>
          <a:rect l="0" t="0" r="0" b="0"/>
          <a:pathLst>
            <a:path>
              <a:moveTo>
                <a:pt x="0" y="0"/>
              </a:moveTo>
              <a:lnTo>
                <a:pt x="222783" y="0"/>
              </a:lnTo>
              <a:lnTo>
                <a:pt x="222783" y="1273532"/>
              </a:lnTo>
              <a:lnTo>
                <a:pt x="445566" y="1273532"/>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868748" y="2746258"/>
        <a:ext cx="67461" cy="67461"/>
      </dsp:txXfrm>
    </dsp:sp>
    <dsp:sp modelId="{94EBF258-BCC0-4358-BEC2-8E2B9F076A47}">
      <dsp:nvSpPr>
        <dsp:cNvPr id="0" name=""/>
        <dsp:cNvSpPr/>
      </dsp:nvSpPr>
      <dsp:spPr>
        <a:xfrm>
          <a:off x="3353095" y="2522013"/>
          <a:ext cx="445566" cy="91440"/>
        </a:xfrm>
        <a:custGeom>
          <a:avLst/>
          <a:gdLst/>
          <a:ahLst/>
          <a:cxnLst/>
          <a:rect l="0" t="0" r="0" b="0"/>
          <a:pathLst>
            <a:path>
              <a:moveTo>
                <a:pt x="0" y="45720"/>
              </a:moveTo>
              <a:lnTo>
                <a:pt x="445566" y="45720"/>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564739" y="2556594"/>
        <a:ext cx="22278" cy="22278"/>
      </dsp:txXfrm>
    </dsp:sp>
    <dsp:sp modelId="{89132029-ACC0-49AC-838D-024047D4612F}">
      <dsp:nvSpPr>
        <dsp:cNvPr id="0" name=""/>
        <dsp:cNvSpPr/>
      </dsp:nvSpPr>
      <dsp:spPr>
        <a:xfrm>
          <a:off x="679695" y="2143222"/>
          <a:ext cx="445566" cy="424510"/>
        </a:xfrm>
        <a:custGeom>
          <a:avLst/>
          <a:gdLst/>
          <a:ahLst/>
          <a:cxnLst/>
          <a:rect l="0" t="0" r="0" b="0"/>
          <a:pathLst>
            <a:path>
              <a:moveTo>
                <a:pt x="0" y="0"/>
              </a:moveTo>
              <a:lnTo>
                <a:pt x="222783" y="0"/>
              </a:lnTo>
              <a:lnTo>
                <a:pt x="222783" y="424510"/>
              </a:lnTo>
              <a:lnTo>
                <a:pt x="445566" y="42451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887093" y="2340092"/>
        <a:ext cx="30770" cy="30770"/>
      </dsp:txXfrm>
    </dsp:sp>
    <dsp:sp modelId="{4C46BD69-D9AE-4A7D-9CB5-55070569AA72}">
      <dsp:nvSpPr>
        <dsp:cNvPr id="0" name=""/>
        <dsp:cNvSpPr/>
      </dsp:nvSpPr>
      <dsp:spPr>
        <a:xfrm>
          <a:off x="3353095" y="1672991"/>
          <a:ext cx="445566" cy="91440"/>
        </a:xfrm>
        <a:custGeom>
          <a:avLst/>
          <a:gdLst/>
          <a:ahLst/>
          <a:cxnLst/>
          <a:rect l="0" t="0" r="0" b="0"/>
          <a:pathLst>
            <a:path>
              <a:moveTo>
                <a:pt x="0" y="45720"/>
              </a:moveTo>
              <a:lnTo>
                <a:pt x="445566" y="45720"/>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564739" y="1707572"/>
        <a:ext cx="22278" cy="22278"/>
      </dsp:txXfrm>
    </dsp:sp>
    <dsp:sp modelId="{94BA6780-733B-40A1-9E8B-52AB7C1888D0}">
      <dsp:nvSpPr>
        <dsp:cNvPr id="0" name=""/>
        <dsp:cNvSpPr/>
      </dsp:nvSpPr>
      <dsp:spPr>
        <a:xfrm>
          <a:off x="679695" y="1718711"/>
          <a:ext cx="445566" cy="424510"/>
        </a:xfrm>
        <a:custGeom>
          <a:avLst/>
          <a:gdLst/>
          <a:ahLst/>
          <a:cxnLst/>
          <a:rect l="0" t="0" r="0" b="0"/>
          <a:pathLst>
            <a:path>
              <a:moveTo>
                <a:pt x="0" y="424510"/>
              </a:moveTo>
              <a:lnTo>
                <a:pt x="222783" y="424510"/>
              </a:lnTo>
              <a:lnTo>
                <a:pt x="222783" y="0"/>
              </a:lnTo>
              <a:lnTo>
                <a:pt x="445566"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887093" y="1915581"/>
        <a:ext cx="30770" cy="30770"/>
      </dsp:txXfrm>
    </dsp:sp>
    <dsp:sp modelId="{1613334A-3124-4A47-877F-B9D83562B407}">
      <dsp:nvSpPr>
        <dsp:cNvPr id="0" name=""/>
        <dsp:cNvSpPr/>
      </dsp:nvSpPr>
      <dsp:spPr>
        <a:xfrm>
          <a:off x="3353095" y="823969"/>
          <a:ext cx="445566" cy="91440"/>
        </a:xfrm>
        <a:custGeom>
          <a:avLst/>
          <a:gdLst/>
          <a:ahLst/>
          <a:cxnLst/>
          <a:rect l="0" t="0" r="0" b="0"/>
          <a:pathLst>
            <a:path>
              <a:moveTo>
                <a:pt x="0" y="45720"/>
              </a:moveTo>
              <a:lnTo>
                <a:pt x="445566" y="45720"/>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564739" y="858550"/>
        <a:ext cx="22278" cy="22278"/>
      </dsp:txXfrm>
    </dsp:sp>
    <dsp:sp modelId="{0B9C7DDC-D767-438D-B956-E01269C415FA}">
      <dsp:nvSpPr>
        <dsp:cNvPr id="0" name=""/>
        <dsp:cNvSpPr/>
      </dsp:nvSpPr>
      <dsp:spPr>
        <a:xfrm>
          <a:off x="679695" y="869689"/>
          <a:ext cx="445566" cy="1273532"/>
        </a:xfrm>
        <a:custGeom>
          <a:avLst/>
          <a:gdLst/>
          <a:ahLst/>
          <a:cxnLst/>
          <a:rect l="0" t="0" r="0" b="0"/>
          <a:pathLst>
            <a:path>
              <a:moveTo>
                <a:pt x="0" y="1273532"/>
              </a:moveTo>
              <a:lnTo>
                <a:pt x="222783" y="1273532"/>
              </a:lnTo>
              <a:lnTo>
                <a:pt x="222783" y="0"/>
              </a:lnTo>
              <a:lnTo>
                <a:pt x="445566"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868748" y="1472725"/>
        <a:ext cx="67461" cy="67461"/>
      </dsp:txXfrm>
    </dsp:sp>
    <dsp:sp modelId="{D97367D8-511D-482A-B392-2A594F0DF24E}">
      <dsp:nvSpPr>
        <dsp:cNvPr id="0" name=""/>
        <dsp:cNvSpPr/>
      </dsp:nvSpPr>
      <dsp:spPr>
        <a:xfrm rot="16200000">
          <a:off x="-1447327" y="1803613"/>
          <a:ext cx="3574828" cy="67921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kern="1200"/>
            <a:t>Cartas rogatorias</a:t>
          </a:r>
        </a:p>
      </dsp:txBody>
      <dsp:txXfrm>
        <a:off x="-1447327" y="1803613"/>
        <a:ext cx="3574828" cy="679217"/>
      </dsp:txXfrm>
    </dsp:sp>
    <dsp:sp modelId="{502CF997-6AF4-43F1-B371-353289C78F20}">
      <dsp:nvSpPr>
        <dsp:cNvPr id="0" name=""/>
        <dsp:cNvSpPr/>
      </dsp:nvSpPr>
      <dsp:spPr>
        <a:xfrm>
          <a:off x="1125262" y="530081"/>
          <a:ext cx="2227832" cy="67921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Documentos que deben acompañar al exhorto</a:t>
          </a:r>
        </a:p>
      </dsp:txBody>
      <dsp:txXfrm>
        <a:off x="1125262" y="530081"/>
        <a:ext cx="2227832" cy="679217"/>
      </dsp:txXfrm>
    </dsp:sp>
    <dsp:sp modelId="{46F9B160-3C00-4739-A2DC-7D556A757B48}">
      <dsp:nvSpPr>
        <dsp:cNvPr id="0" name=""/>
        <dsp:cNvSpPr/>
      </dsp:nvSpPr>
      <dsp:spPr>
        <a:xfrm>
          <a:off x="3798661" y="530081"/>
          <a:ext cx="2227832" cy="67921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3798661" y="530081"/>
        <a:ext cx="2227832" cy="679217"/>
      </dsp:txXfrm>
    </dsp:sp>
    <dsp:sp modelId="{AE9215A3-2E8F-4053-893A-17252259C2F8}">
      <dsp:nvSpPr>
        <dsp:cNvPr id="0" name=""/>
        <dsp:cNvSpPr/>
      </dsp:nvSpPr>
      <dsp:spPr>
        <a:xfrm>
          <a:off x="1125262" y="1379102"/>
          <a:ext cx="2227832" cy="67921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Vías para tramitarlas</a:t>
          </a:r>
        </a:p>
      </dsp:txBody>
      <dsp:txXfrm>
        <a:off x="1125262" y="1379102"/>
        <a:ext cx="2227832" cy="679217"/>
      </dsp:txXfrm>
    </dsp:sp>
    <dsp:sp modelId="{0A7A6EBE-252D-4F78-8C3A-3E3CD1AA76F1}">
      <dsp:nvSpPr>
        <dsp:cNvPr id="0" name=""/>
        <dsp:cNvSpPr/>
      </dsp:nvSpPr>
      <dsp:spPr>
        <a:xfrm>
          <a:off x="3798661" y="1379102"/>
          <a:ext cx="2227832" cy="67921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3798661" y="1379102"/>
        <a:ext cx="2227832" cy="679217"/>
      </dsp:txXfrm>
    </dsp:sp>
    <dsp:sp modelId="{61FC6E35-E381-4387-B0F0-A380DBEC9F71}">
      <dsp:nvSpPr>
        <dsp:cNvPr id="0" name=""/>
        <dsp:cNvSpPr/>
      </dsp:nvSpPr>
      <dsp:spPr>
        <a:xfrm>
          <a:off x="1125262" y="2228124"/>
          <a:ext cx="2227832" cy="67921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t>Gastos y costas</a:t>
          </a:r>
        </a:p>
      </dsp:txBody>
      <dsp:txXfrm>
        <a:off x="1125262" y="2228124"/>
        <a:ext cx="2227832" cy="679217"/>
      </dsp:txXfrm>
    </dsp:sp>
    <dsp:sp modelId="{E58943F5-6AFC-4230-9D2A-F0E183D7C04B}">
      <dsp:nvSpPr>
        <dsp:cNvPr id="0" name=""/>
        <dsp:cNvSpPr/>
      </dsp:nvSpPr>
      <dsp:spPr>
        <a:xfrm>
          <a:off x="3798661" y="2228124"/>
          <a:ext cx="2227832" cy="67921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3798661" y="2228124"/>
        <a:ext cx="2227832" cy="679217"/>
      </dsp:txXfrm>
    </dsp:sp>
    <dsp:sp modelId="{5FD35F98-BF4C-4D5D-89C1-7DAD2F24F63A}">
      <dsp:nvSpPr>
        <dsp:cNvPr id="0" name=""/>
        <dsp:cNvSpPr/>
      </dsp:nvSpPr>
      <dsp:spPr>
        <a:xfrm>
          <a:off x="1125262" y="3077146"/>
          <a:ext cx="2227832" cy="67921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a:t>Incumplimiento</a:t>
          </a:r>
        </a:p>
      </dsp:txBody>
      <dsp:txXfrm>
        <a:off x="1125262" y="3077146"/>
        <a:ext cx="2227832" cy="679217"/>
      </dsp:txXfrm>
    </dsp:sp>
    <dsp:sp modelId="{CCCB2592-1ACE-45FB-9DFA-D21BDB829425}">
      <dsp:nvSpPr>
        <dsp:cNvPr id="0" name=""/>
        <dsp:cNvSpPr/>
      </dsp:nvSpPr>
      <dsp:spPr>
        <a:xfrm>
          <a:off x="3798661" y="3077146"/>
          <a:ext cx="2227832" cy="67921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s-ES" sz="1600" kern="1200"/>
        </a:p>
      </dsp:txBody>
      <dsp:txXfrm>
        <a:off x="3798661" y="3077146"/>
        <a:ext cx="2227832" cy="6792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0926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4187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2145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217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24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45345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03865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213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4174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8575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2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7470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891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9402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022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95455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6/5/2018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903888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42DBD80-7D6B-4ED0-8589-FB262199D435}"/>
              </a:ext>
            </a:extLst>
          </p:cNvPr>
          <p:cNvSpPr/>
          <p:nvPr/>
        </p:nvSpPr>
        <p:spPr>
          <a:xfrm>
            <a:off x="808149" y="1562273"/>
            <a:ext cx="6626180" cy="1938992"/>
          </a:xfrm>
          <a:prstGeom prst="rect">
            <a:avLst/>
          </a:prstGeom>
        </p:spPr>
        <p:txBody>
          <a:bodyPr wrap="square">
            <a:spAutoFit/>
          </a:bodyPr>
          <a:lstStyle/>
          <a:p>
            <a:r>
              <a:rPr lang="es-MX" sz="1200" b="1" dirty="0"/>
              <a:t>Instrucciones</a:t>
            </a:r>
            <a:r>
              <a:rPr lang="es-MX" sz="1200" dirty="0"/>
              <a:t>: De lectura a las páginas 113-120 del Tomo 2 del libro de Mansilla y Mejía, además consulte la sección electrónica “Apostilla” de La Conferencia de La Haya. Caso práctico.  </a:t>
            </a:r>
            <a:endParaRPr lang="es-ES" sz="1200" dirty="0"/>
          </a:p>
          <a:p>
            <a:r>
              <a:rPr lang="es-MX" sz="1200" dirty="0"/>
              <a:t>Caso: Ana, quien acaba de concluir la Licenciatura en Derecho, encontró una oportunidad de aplicar para una beca de posgrado en Venezuela, para ello le solicitan diversos documentos uno de ellos es su título de Licenciatura, expedido por la Universidad Nacional Autónoma de México, persona en la Ciudad de México acude ante usted, que es la autoridad competente (____________________________________) indique en la línea quien es la autoridad,  para realizar apostilla del Título universitario, además en el mismo acto le solicita que le sea apostillado también un documento que le fue expedido por un Cónsul.</a:t>
            </a:r>
            <a:endParaRPr lang="es-ES" sz="1200" dirty="0"/>
          </a:p>
        </p:txBody>
      </p:sp>
      <p:graphicFrame>
        <p:nvGraphicFramePr>
          <p:cNvPr id="3" name="Diagrama 2">
            <a:extLst>
              <a:ext uri="{FF2B5EF4-FFF2-40B4-BE49-F238E27FC236}">
                <a16:creationId xmlns:a16="http://schemas.microsoft.com/office/drawing/2014/main" id="{DAB34E3F-CA89-44DA-B6BD-923F2DCE6D9F}"/>
              </a:ext>
            </a:extLst>
          </p:cNvPr>
          <p:cNvGraphicFramePr/>
          <p:nvPr>
            <p:extLst>
              <p:ext uri="{D42A27DB-BD31-4B8C-83A1-F6EECF244321}">
                <p14:modId xmlns:p14="http://schemas.microsoft.com/office/powerpoint/2010/main" val="1163051334"/>
              </p:ext>
            </p:extLst>
          </p:nvPr>
        </p:nvGraphicFramePr>
        <p:xfrm>
          <a:off x="589006" y="3429000"/>
          <a:ext cx="5924281" cy="227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19685A4C-0648-45E3-A5F3-A3C08C8F1FD5}"/>
              </a:ext>
            </a:extLst>
          </p:cNvPr>
          <p:cNvSpPr txBox="1">
            <a:spLocks/>
          </p:cNvSpPr>
          <p:nvPr/>
        </p:nvSpPr>
        <p:spPr>
          <a:xfrm>
            <a:off x="428020" y="276665"/>
            <a:ext cx="6246254" cy="864546"/>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500" dirty="0">
                <a:solidFill>
                  <a:srgbClr val="FF0000"/>
                </a:solidFill>
              </a:rPr>
              <a:t>Convención de la Haya sobre Apostilla </a:t>
            </a:r>
          </a:p>
          <a:p>
            <a:pPr algn="ctr"/>
            <a:r>
              <a:rPr lang="es-MX" sz="2500" dirty="0">
                <a:solidFill>
                  <a:srgbClr val="FF0000"/>
                </a:solidFill>
              </a:rPr>
              <a:t>Primer documento</a:t>
            </a:r>
            <a:endParaRPr lang="es-ES" sz="2500" dirty="0">
              <a:solidFill>
                <a:srgbClr val="FF0000"/>
              </a:solidFill>
            </a:endParaRPr>
          </a:p>
        </p:txBody>
      </p:sp>
      <p:sp>
        <p:nvSpPr>
          <p:cNvPr id="5" name="Text Box 18">
            <a:extLst>
              <a:ext uri="{FF2B5EF4-FFF2-40B4-BE49-F238E27FC236}">
                <a16:creationId xmlns:a16="http://schemas.microsoft.com/office/drawing/2014/main" id="{007F4D32-2FA7-4516-B21B-9ABE9386633C}"/>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1</a:t>
            </a:r>
            <a:endParaRPr lang="es-MX" altLang="es-ES" sz="1000" dirty="0">
              <a:solidFill>
                <a:srgbClr val="7030A0"/>
              </a:solidFill>
              <a:latin typeface="Arial" panose="020B0604020202020204" pitchFamily="34" charset="0"/>
            </a:endParaRPr>
          </a:p>
        </p:txBody>
      </p:sp>
    </p:spTree>
    <p:extLst>
      <p:ext uri="{BB962C8B-B14F-4D97-AF65-F5344CB8AC3E}">
        <p14:creationId xmlns:p14="http://schemas.microsoft.com/office/powerpoint/2010/main" val="334041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EF10559-27F1-4FAD-B0FC-D5ACEDD0B5FC}"/>
              </a:ext>
            </a:extLst>
          </p:cNvPr>
          <p:cNvGraphicFramePr>
            <a:graphicFrameLocks noGrp="1"/>
          </p:cNvGraphicFramePr>
          <p:nvPr>
            <p:extLst>
              <p:ext uri="{D42A27DB-BD31-4B8C-83A1-F6EECF244321}">
                <p14:modId xmlns:p14="http://schemas.microsoft.com/office/powerpoint/2010/main" val="1522143561"/>
              </p:ext>
            </p:extLst>
          </p:nvPr>
        </p:nvGraphicFramePr>
        <p:xfrm>
          <a:off x="1903343" y="1366083"/>
          <a:ext cx="4510335" cy="5343809"/>
        </p:xfrm>
        <a:graphic>
          <a:graphicData uri="http://schemas.openxmlformats.org/drawingml/2006/table">
            <a:tbl>
              <a:tblPr firstRow="1" firstCol="1" lastRow="1" lastCol="1" bandRow="1" bandCol="1">
                <a:tableStyleId>{5C22544A-7EE6-4342-B048-85BDC9FD1C3A}</a:tableStyleId>
              </a:tblPr>
              <a:tblGrid>
                <a:gridCol w="1223667">
                  <a:extLst>
                    <a:ext uri="{9D8B030D-6E8A-4147-A177-3AD203B41FA5}">
                      <a16:colId xmlns:a16="http://schemas.microsoft.com/office/drawing/2014/main" val="2011459280"/>
                    </a:ext>
                  </a:extLst>
                </a:gridCol>
                <a:gridCol w="1334852">
                  <a:extLst>
                    <a:ext uri="{9D8B030D-6E8A-4147-A177-3AD203B41FA5}">
                      <a16:colId xmlns:a16="http://schemas.microsoft.com/office/drawing/2014/main" val="510432980"/>
                    </a:ext>
                  </a:extLst>
                </a:gridCol>
                <a:gridCol w="640269">
                  <a:extLst>
                    <a:ext uri="{9D8B030D-6E8A-4147-A177-3AD203B41FA5}">
                      <a16:colId xmlns:a16="http://schemas.microsoft.com/office/drawing/2014/main" val="940457349"/>
                    </a:ext>
                  </a:extLst>
                </a:gridCol>
                <a:gridCol w="135165">
                  <a:extLst>
                    <a:ext uri="{9D8B030D-6E8A-4147-A177-3AD203B41FA5}">
                      <a16:colId xmlns:a16="http://schemas.microsoft.com/office/drawing/2014/main" val="2628776781"/>
                    </a:ext>
                  </a:extLst>
                </a:gridCol>
                <a:gridCol w="1176382">
                  <a:extLst>
                    <a:ext uri="{9D8B030D-6E8A-4147-A177-3AD203B41FA5}">
                      <a16:colId xmlns:a16="http://schemas.microsoft.com/office/drawing/2014/main" val="286206984"/>
                    </a:ext>
                  </a:extLst>
                </a:gridCol>
              </a:tblGrid>
              <a:tr h="404536">
                <a:tc gridSpan="5">
                  <a:txBody>
                    <a:bodyPr/>
                    <a:lstStyle/>
                    <a:p>
                      <a:pPr algn="ctr" hangingPunct="0">
                        <a:spcBef>
                          <a:spcPts val="600"/>
                        </a:spcBef>
                        <a:spcAft>
                          <a:spcPts val="300"/>
                        </a:spcAft>
                      </a:pPr>
                      <a:r>
                        <a:rPr lang="fr-FR" sz="800" dirty="0">
                          <a:effectLst/>
                        </a:rPr>
                        <a:t>APOSTILLE</a:t>
                      </a:r>
                      <a:endParaRPr lang="es-ES" sz="800" dirty="0">
                        <a:effectLst/>
                      </a:endParaRPr>
                    </a:p>
                    <a:p>
                      <a:pPr algn="ctr" hangingPunct="0">
                        <a:spcAft>
                          <a:spcPts val="600"/>
                        </a:spcAft>
                      </a:pPr>
                      <a:r>
                        <a:rPr lang="fr-FR" sz="800" dirty="0">
                          <a:effectLst/>
                        </a:rPr>
                        <a:t>(Convention de La Haye du 5 octobre 1961)</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441166978"/>
                  </a:ext>
                </a:extLst>
              </a:tr>
              <a:tr h="437662">
                <a:tc>
                  <a:txBody>
                    <a:bodyPr/>
                    <a:lstStyle/>
                    <a:p>
                      <a:pPr hangingPunct="0">
                        <a:spcBef>
                          <a:spcPts val="300"/>
                        </a:spcBef>
                        <a:spcAft>
                          <a:spcPts val="0"/>
                        </a:spcAft>
                        <a:tabLst>
                          <a:tab pos="172720" algn="l"/>
                          <a:tab pos="4144645" algn="r"/>
                        </a:tabLst>
                      </a:pPr>
                      <a:r>
                        <a:rPr lang="en-GB" sz="800">
                          <a:effectLst/>
                        </a:rPr>
                        <a:t>1.	País:</a:t>
                      </a:r>
                      <a:endParaRPr lang="es-ES" sz="800">
                        <a:effectLst/>
                      </a:endParaRPr>
                    </a:p>
                    <a:p>
                      <a:pPr marL="173990" hangingPunct="0">
                        <a:spcAft>
                          <a:spcPts val="300"/>
                        </a:spcAft>
                      </a:pPr>
                      <a:r>
                        <a:rPr lang="fr-FR" sz="800">
                          <a:effectLst/>
                        </a:rPr>
                        <a:t>Country / Pays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3258699"/>
                  </a:ext>
                </a:extLst>
              </a:tr>
              <a:tr h="309097">
                <a:tc gridSpan="5">
                  <a:txBody>
                    <a:bodyPr/>
                    <a:lstStyle/>
                    <a:p>
                      <a:pPr marL="172720" hangingPunct="0">
                        <a:spcBef>
                          <a:spcPts val="300"/>
                        </a:spcBef>
                        <a:spcAft>
                          <a:spcPts val="0"/>
                        </a:spcAft>
                      </a:pPr>
                      <a:r>
                        <a:rPr lang="fr-FR" sz="800">
                          <a:effectLst/>
                        </a:rPr>
                        <a:t>El presente documento público </a:t>
                      </a:r>
                      <a:endParaRPr lang="es-ES" sz="800">
                        <a:effectLst/>
                      </a:endParaRPr>
                    </a:p>
                    <a:p>
                      <a:pPr marL="172720" hangingPunct="0">
                        <a:spcAft>
                          <a:spcPts val="300"/>
                        </a:spcAft>
                      </a:pPr>
                      <a:r>
                        <a:rPr lang="fr-FR" sz="800">
                          <a:effectLst/>
                        </a:rPr>
                        <a:t>This public document / Le présent acte public</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501238376"/>
                  </a:ext>
                </a:extLst>
              </a:tr>
              <a:tr h="443326">
                <a:tc gridSpan="2">
                  <a:txBody>
                    <a:bodyPr/>
                    <a:lstStyle/>
                    <a:p>
                      <a:pPr marL="172720" indent="-172720" hangingPunct="0">
                        <a:spcBef>
                          <a:spcPts val="300"/>
                        </a:spcBef>
                        <a:spcAft>
                          <a:spcPts val="0"/>
                        </a:spcAft>
                        <a:tabLst>
                          <a:tab pos="172720" algn="l"/>
                          <a:tab pos="1561465" algn="l"/>
                          <a:tab pos="1868170" algn="l"/>
                          <a:tab pos="4144645" algn="r"/>
                        </a:tabLst>
                      </a:pPr>
                      <a:r>
                        <a:rPr lang="es-ES" sz="800">
                          <a:effectLst/>
                        </a:rPr>
                        <a:t>2.	ha sido firmado por </a:t>
                      </a:r>
                    </a:p>
                    <a:p>
                      <a:pPr marL="173990" hangingPunct="0">
                        <a:spcAft>
                          <a:spcPts val="0"/>
                        </a:spcAft>
                      </a:pPr>
                      <a:r>
                        <a:rPr lang="es-ES" sz="800">
                          <a:effectLst/>
                        </a:rPr>
                        <a:t>has been signed by</a:t>
                      </a:r>
                    </a:p>
                    <a:p>
                      <a:pPr marL="173990" hangingPunct="0">
                        <a:spcAft>
                          <a:spcPts val="300"/>
                        </a:spcAft>
                      </a:pPr>
                      <a:r>
                        <a:rPr lang="es-ES" sz="800">
                          <a:effectLst/>
                        </a:rPr>
                        <a:t>a été signé par</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03697461"/>
                  </a:ext>
                </a:extLst>
              </a:tr>
              <a:tr h="443326">
                <a:tc gridSpan="2">
                  <a:txBody>
                    <a:bodyPr/>
                    <a:lstStyle/>
                    <a:p>
                      <a:pPr marL="172720" indent="-172720" hangingPunct="0">
                        <a:spcBef>
                          <a:spcPts val="300"/>
                        </a:spcBef>
                        <a:spcAft>
                          <a:spcPts val="0"/>
                        </a:spcAft>
                        <a:tabLst>
                          <a:tab pos="172720" algn="l"/>
                          <a:tab pos="4144645" algn="r"/>
                        </a:tabLst>
                      </a:pPr>
                      <a:r>
                        <a:rPr lang="en-GB" sz="800">
                          <a:effectLst/>
                        </a:rPr>
                        <a:t>3.	quien actúa en calidad de </a:t>
                      </a:r>
                      <a:endParaRPr lang="es-ES" sz="800">
                        <a:effectLst/>
                      </a:endParaRPr>
                    </a:p>
                    <a:p>
                      <a:pPr marL="172720" hangingPunct="0">
                        <a:spcAft>
                          <a:spcPts val="0"/>
                        </a:spcAft>
                      </a:pPr>
                      <a:r>
                        <a:rPr lang="fr-FR" sz="800">
                          <a:effectLst/>
                        </a:rPr>
                        <a:t>acting in the capacity of </a:t>
                      </a:r>
                      <a:endParaRPr lang="es-ES" sz="800">
                        <a:effectLst/>
                      </a:endParaRPr>
                    </a:p>
                    <a:p>
                      <a:pPr marL="173990" hangingPunct="0">
                        <a:spcAft>
                          <a:spcPts val="300"/>
                        </a:spcAft>
                      </a:pPr>
                      <a:r>
                        <a:rPr lang="fr-FR" sz="800">
                          <a:effectLst/>
                        </a:rPr>
                        <a:t>agissant en qualité de</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150971080"/>
                  </a:ext>
                </a:extLst>
              </a:tr>
              <a:tr h="443326">
                <a:tc gridSpan="2">
                  <a:txBody>
                    <a:bodyPr/>
                    <a:lstStyle/>
                    <a:p>
                      <a:pPr marL="172720" indent="-172720" hangingPunct="0">
                        <a:spcBef>
                          <a:spcPts val="300"/>
                        </a:spcBef>
                        <a:spcAft>
                          <a:spcPts val="0"/>
                        </a:spcAft>
                        <a:tabLst>
                          <a:tab pos="172720" algn="l"/>
                          <a:tab pos="4144645" algn="r"/>
                        </a:tabLst>
                      </a:pPr>
                      <a:r>
                        <a:rPr lang="es-ES" sz="800">
                          <a:effectLst/>
                        </a:rPr>
                        <a:t>4.	y está revestido del sello / timbre de </a:t>
                      </a:r>
                    </a:p>
                    <a:p>
                      <a:pPr marL="173990" hangingPunct="0">
                        <a:spcAft>
                          <a:spcPts val="0"/>
                        </a:spcAft>
                        <a:tabLst>
                          <a:tab pos="153670" algn="l"/>
                          <a:tab pos="4144645" algn="r"/>
                        </a:tabLst>
                      </a:pPr>
                      <a:r>
                        <a:rPr lang="fr-FR" sz="800">
                          <a:effectLst/>
                        </a:rPr>
                        <a:t>bears the seal / stamp of </a:t>
                      </a:r>
                      <a:endParaRPr lang="es-ES" sz="800">
                        <a:effectLst/>
                      </a:endParaRPr>
                    </a:p>
                    <a:p>
                      <a:pPr marL="173990" hangingPunct="0">
                        <a:spcAft>
                          <a:spcPts val="300"/>
                        </a:spcAft>
                        <a:tabLst>
                          <a:tab pos="153670" algn="l"/>
                          <a:tab pos="4144645" algn="r"/>
                        </a:tabLst>
                      </a:pPr>
                      <a:r>
                        <a:rPr lang="fr-FR" sz="800">
                          <a:effectLst/>
                        </a:rPr>
                        <a:t>est revêtu du sceau / timbre de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86386586"/>
                  </a:ext>
                </a:extLst>
              </a:tr>
              <a:tr h="365128">
                <a:tc gridSpan="5">
                  <a:txBody>
                    <a:bodyPr/>
                    <a:lstStyle/>
                    <a:p>
                      <a:pPr algn="ctr" hangingPunct="0">
                        <a:spcBef>
                          <a:spcPts val="600"/>
                        </a:spcBef>
                        <a:spcAft>
                          <a:spcPts val="0"/>
                        </a:spcAft>
                        <a:tabLst>
                          <a:tab pos="153670" algn="l"/>
                        </a:tabLst>
                      </a:pPr>
                      <a:r>
                        <a:rPr lang="en-GB" sz="800">
                          <a:effectLst/>
                        </a:rPr>
                        <a:t>Certificado</a:t>
                      </a:r>
                      <a:endParaRPr lang="es-ES" sz="800">
                        <a:effectLst/>
                      </a:endParaRPr>
                    </a:p>
                    <a:p>
                      <a:pPr algn="ctr" hangingPunct="0">
                        <a:spcAft>
                          <a:spcPts val="600"/>
                        </a:spcAft>
                      </a:pPr>
                      <a:r>
                        <a:rPr lang="fr-FR" sz="800">
                          <a:effectLst/>
                        </a:rPr>
                        <a:t>Certified / Attesté</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79950264"/>
                  </a:ext>
                </a:extLst>
              </a:tr>
              <a:tr h="583550">
                <a:tc>
                  <a:txBody>
                    <a:bodyPr/>
                    <a:lstStyle/>
                    <a:p>
                      <a:pPr hangingPunct="0">
                        <a:spcBef>
                          <a:spcPts val="300"/>
                        </a:spcBef>
                        <a:spcAft>
                          <a:spcPts val="0"/>
                        </a:spcAft>
                        <a:tabLst>
                          <a:tab pos="172720" algn="l"/>
                        </a:tabLst>
                      </a:pPr>
                      <a:r>
                        <a:rPr lang="en-GB" sz="800">
                          <a:effectLst/>
                        </a:rPr>
                        <a:t>5.	en </a:t>
                      </a:r>
                      <a:endParaRPr lang="es-ES" sz="800">
                        <a:effectLst/>
                      </a:endParaRPr>
                    </a:p>
                    <a:p>
                      <a:pPr marL="173990" hangingPunct="0">
                        <a:spcAft>
                          <a:spcPts val="300"/>
                        </a:spcAft>
                      </a:pPr>
                      <a:r>
                        <a:rPr lang="fr-FR" sz="800">
                          <a:effectLst/>
                        </a:rPr>
                        <a:t>at / à</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hangingPunct="0">
                        <a:spcBef>
                          <a:spcPts val="300"/>
                        </a:spcBef>
                        <a:spcAft>
                          <a:spcPts val="0"/>
                        </a:spcAft>
                        <a:tabLst>
                          <a:tab pos="172720" algn="l"/>
                        </a:tabLst>
                      </a:pPr>
                      <a:r>
                        <a:rPr lang="en-GB" sz="800">
                          <a:effectLst/>
                        </a:rPr>
                        <a:t>6.	el día </a:t>
                      </a:r>
                      <a:endParaRPr lang="es-ES" sz="800">
                        <a:effectLst/>
                      </a:endParaRPr>
                    </a:p>
                    <a:p>
                      <a:pPr marL="173990" hangingPunct="0">
                        <a:spcAft>
                          <a:spcPts val="300"/>
                        </a:spcAft>
                      </a:pPr>
                      <a:r>
                        <a:rPr lang="fr-FR" sz="800">
                          <a:effectLst/>
                        </a:rPr>
                        <a:t>the / le</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2">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extLst>
                  <a:ext uri="{0D108BD9-81ED-4DB2-BD59-A6C34878D82A}">
                    <a16:rowId xmlns:a16="http://schemas.microsoft.com/office/drawing/2014/main" val="103427196"/>
                  </a:ext>
                </a:extLst>
              </a:tr>
              <a:tr h="309097">
                <a:tc>
                  <a:txBody>
                    <a:bodyPr/>
                    <a:lstStyle/>
                    <a:p>
                      <a:pPr hangingPunct="0">
                        <a:spcBef>
                          <a:spcPts val="300"/>
                        </a:spcBef>
                        <a:spcAft>
                          <a:spcPts val="0"/>
                        </a:spcAft>
                        <a:tabLst>
                          <a:tab pos="172720" algn="l"/>
                        </a:tabLst>
                      </a:pPr>
                      <a:r>
                        <a:rPr lang="en-GB" sz="800">
                          <a:effectLst/>
                        </a:rPr>
                        <a:t>7.	por </a:t>
                      </a:r>
                      <a:endParaRPr lang="es-ES" sz="800">
                        <a:effectLst/>
                      </a:endParaRPr>
                    </a:p>
                    <a:p>
                      <a:pPr marL="173990" hangingPunct="0">
                        <a:spcAft>
                          <a:spcPts val="300"/>
                        </a:spcAft>
                        <a:tabLst>
                          <a:tab pos="171450" algn="l"/>
                          <a:tab pos="3258820" algn="r"/>
                        </a:tabLst>
                      </a:pPr>
                      <a:r>
                        <a:rPr lang="fr-FR" sz="800">
                          <a:effectLst/>
                        </a:rPr>
                        <a:t>by / par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010566120"/>
                  </a:ext>
                </a:extLst>
              </a:tr>
              <a:tr h="583550">
                <a:tc>
                  <a:txBody>
                    <a:bodyPr/>
                    <a:lstStyle/>
                    <a:p>
                      <a:pPr hangingPunct="0">
                        <a:spcBef>
                          <a:spcPts val="300"/>
                        </a:spcBef>
                        <a:spcAft>
                          <a:spcPts val="0"/>
                        </a:spcAft>
                        <a:tabLst>
                          <a:tab pos="172720" algn="l"/>
                        </a:tabLst>
                      </a:pPr>
                      <a:r>
                        <a:rPr lang="es-ES" sz="800">
                          <a:effectLst/>
                        </a:rPr>
                        <a:t>8.	bajo el número</a:t>
                      </a:r>
                    </a:p>
                    <a:p>
                      <a:pPr marL="173990" hangingPunct="0">
                        <a:spcAft>
                          <a:spcPts val="0"/>
                        </a:spcAft>
                      </a:pPr>
                      <a:r>
                        <a:rPr lang="es-ES" sz="800">
                          <a:effectLst/>
                        </a:rPr>
                        <a:t>N</a:t>
                      </a:r>
                      <a:r>
                        <a:rPr lang="es-ES" sz="800" baseline="30000">
                          <a:effectLst/>
                        </a:rPr>
                        <a:t>o</a:t>
                      </a:r>
                      <a:endParaRPr lang="es-ES" sz="800">
                        <a:effectLst/>
                      </a:endParaRPr>
                    </a:p>
                    <a:p>
                      <a:pPr marL="173990" hangingPunct="0">
                        <a:spcAft>
                          <a:spcPts val="300"/>
                        </a:spcAft>
                      </a:pPr>
                      <a:r>
                        <a:rPr lang="es-ES" sz="800">
                          <a:effectLst/>
                        </a:rPr>
                        <a:t>sous n</a:t>
                      </a:r>
                      <a:r>
                        <a:rPr lang="es-ES" sz="800" baseline="30000">
                          <a:effectLst/>
                        </a:rPr>
                        <a:t>o</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211910806"/>
                  </a:ext>
                </a:extLst>
              </a:tr>
              <a:tr h="1021211">
                <a:tc>
                  <a:txBody>
                    <a:bodyPr/>
                    <a:lstStyle/>
                    <a:p>
                      <a:pPr hangingPunct="0">
                        <a:spcBef>
                          <a:spcPts val="300"/>
                        </a:spcBef>
                        <a:spcAft>
                          <a:spcPts val="0"/>
                        </a:spcAft>
                        <a:tabLst>
                          <a:tab pos="172720" algn="l"/>
                        </a:tabLst>
                      </a:pPr>
                      <a:r>
                        <a:rPr lang="it-IT" sz="800">
                          <a:effectLst/>
                        </a:rPr>
                        <a:t>9.	Sello / timbre: </a:t>
                      </a:r>
                      <a:endParaRPr lang="es-ES" sz="800">
                        <a:effectLst/>
                      </a:endParaRPr>
                    </a:p>
                    <a:p>
                      <a:pPr marL="173990" hangingPunct="0">
                        <a:spcAft>
                          <a:spcPts val="0"/>
                        </a:spcAft>
                      </a:pPr>
                      <a:r>
                        <a:rPr lang="it-IT" sz="800">
                          <a:effectLst/>
                        </a:rPr>
                        <a:t>Seal / stamp:</a:t>
                      </a:r>
                      <a:endParaRPr lang="es-ES" sz="800">
                        <a:effectLst/>
                      </a:endParaRPr>
                    </a:p>
                    <a:p>
                      <a:pPr marL="172720" hangingPunct="0">
                        <a:spcAft>
                          <a:spcPts val="600"/>
                        </a:spcAft>
                      </a:pPr>
                      <a:r>
                        <a:rPr lang="it-IT" sz="800">
                          <a:effectLst/>
                        </a:rPr>
                        <a:t>Sceau / timbre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2">
                  <a:txBody>
                    <a:bodyPr/>
                    <a:lstStyle/>
                    <a:p>
                      <a:pPr hangingPunct="0">
                        <a:spcBef>
                          <a:spcPts val="300"/>
                        </a:spcBef>
                        <a:spcAft>
                          <a:spcPts val="0"/>
                        </a:spcAft>
                        <a:tabLst>
                          <a:tab pos="226695" algn="l"/>
                        </a:tabLst>
                      </a:pPr>
                      <a:r>
                        <a:rPr lang="en-GB" sz="800">
                          <a:effectLst/>
                        </a:rPr>
                        <a:t>10.	Firma:</a:t>
                      </a:r>
                      <a:endParaRPr lang="es-ES" sz="800">
                        <a:effectLst/>
                      </a:endParaRPr>
                    </a:p>
                    <a:p>
                      <a:pPr marL="228600" hangingPunct="0">
                        <a:spcAft>
                          <a:spcPts val="0"/>
                        </a:spcAft>
                      </a:pPr>
                      <a:r>
                        <a:rPr lang="en-US" sz="800">
                          <a:effectLst/>
                        </a:rPr>
                        <a:t>Signature:</a:t>
                      </a:r>
                      <a:endParaRPr lang="es-ES" sz="800">
                        <a:effectLst/>
                      </a:endParaRPr>
                    </a:p>
                    <a:p>
                      <a:pPr marL="226695" hangingPunct="0">
                        <a:spcAft>
                          <a:spcPts val="600"/>
                        </a:spcAft>
                      </a:pPr>
                      <a:r>
                        <a:rPr lang="en-US" sz="800">
                          <a:effectLst/>
                        </a:rPr>
                        <a:t>Signature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extLst>
                  <a:ext uri="{0D108BD9-81ED-4DB2-BD59-A6C34878D82A}">
                    <a16:rowId xmlns:a16="http://schemas.microsoft.com/office/drawing/2014/main" val="1772423883"/>
                  </a:ext>
                </a:extLst>
              </a:tr>
            </a:tbl>
          </a:graphicData>
        </a:graphic>
      </p:graphicFrame>
      <p:sp>
        <p:nvSpPr>
          <p:cNvPr id="3" name="Título 1">
            <a:extLst>
              <a:ext uri="{FF2B5EF4-FFF2-40B4-BE49-F238E27FC236}">
                <a16:creationId xmlns:a16="http://schemas.microsoft.com/office/drawing/2014/main" id="{63F93E00-6E24-4419-9806-E9A76BACE186}"/>
              </a:ext>
            </a:extLst>
          </p:cNvPr>
          <p:cNvSpPr txBox="1">
            <a:spLocks/>
          </p:cNvSpPr>
          <p:nvPr/>
        </p:nvSpPr>
        <p:spPr>
          <a:xfrm>
            <a:off x="428020" y="276665"/>
            <a:ext cx="6246254" cy="864546"/>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500" dirty="0">
                <a:solidFill>
                  <a:srgbClr val="FF0000"/>
                </a:solidFill>
              </a:rPr>
              <a:t>Convención de la Haya sobre Apostilla </a:t>
            </a:r>
          </a:p>
          <a:p>
            <a:pPr algn="ctr"/>
            <a:r>
              <a:rPr lang="es-MX" sz="2500" dirty="0">
                <a:solidFill>
                  <a:srgbClr val="FF0000"/>
                </a:solidFill>
              </a:rPr>
              <a:t>Primer documento</a:t>
            </a:r>
            <a:endParaRPr lang="es-ES" sz="2500" dirty="0">
              <a:solidFill>
                <a:srgbClr val="FF0000"/>
              </a:solidFill>
            </a:endParaRPr>
          </a:p>
        </p:txBody>
      </p:sp>
      <p:sp>
        <p:nvSpPr>
          <p:cNvPr id="4" name="Text Box 18">
            <a:extLst>
              <a:ext uri="{FF2B5EF4-FFF2-40B4-BE49-F238E27FC236}">
                <a16:creationId xmlns:a16="http://schemas.microsoft.com/office/drawing/2014/main" id="{C5F8AA42-B761-4F6D-961D-BEB8BCCDD8F2}"/>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1</a:t>
            </a:r>
            <a:endParaRPr lang="es-MX" altLang="es-ES" sz="1000" dirty="0">
              <a:solidFill>
                <a:srgbClr val="7030A0"/>
              </a:solidFill>
              <a:latin typeface="Arial" panose="020B0604020202020204" pitchFamily="34" charset="0"/>
            </a:endParaRPr>
          </a:p>
        </p:txBody>
      </p:sp>
    </p:spTree>
    <p:extLst>
      <p:ext uri="{BB962C8B-B14F-4D97-AF65-F5344CB8AC3E}">
        <p14:creationId xmlns:p14="http://schemas.microsoft.com/office/powerpoint/2010/main" val="398569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42DBD80-7D6B-4ED0-8589-FB262199D435}"/>
              </a:ext>
            </a:extLst>
          </p:cNvPr>
          <p:cNvSpPr/>
          <p:nvPr/>
        </p:nvSpPr>
        <p:spPr>
          <a:xfrm>
            <a:off x="808149" y="1562273"/>
            <a:ext cx="6626180" cy="1938992"/>
          </a:xfrm>
          <a:prstGeom prst="rect">
            <a:avLst/>
          </a:prstGeom>
        </p:spPr>
        <p:txBody>
          <a:bodyPr wrap="square">
            <a:spAutoFit/>
          </a:bodyPr>
          <a:lstStyle/>
          <a:p>
            <a:r>
              <a:rPr lang="es-MX" sz="1200" b="1" dirty="0"/>
              <a:t>Instrucciones</a:t>
            </a:r>
            <a:r>
              <a:rPr lang="es-MX" sz="1200" dirty="0"/>
              <a:t>: De lectura a las páginas 113-120 del Tomo 2 del libro de Mansilla y Mejía, además consulte la sección electrónica “Apostilla” de La Conferencia de La Haya. Caso práctico.  </a:t>
            </a:r>
            <a:endParaRPr lang="es-ES" sz="1200" dirty="0"/>
          </a:p>
          <a:p>
            <a:r>
              <a:rPr lang="es-MX" sz="1200" dirty="0"/>
              <a:t>Caso: Ana, quien acaba de concluir la Licenciatura en Derecho, encontró una oportunidad de aplicar para una beca de posgrado en Venezuela, para ello le solicitan diversos documentos uno de ellos es su título de Licenciatura, expedido por la Universidad Nacional Autónoma de México, persona en la Ciudad de México acude ante usted, que es la autoridad competente (____________________________________) indique en la línea quien es la autoridad,  para realizar apostilla del Título universitario, además en el mismo acto le solicita que le sea apostillado también un documento que le fue expedido por un Cónsul.</a:t>
            </a:r>
            <a:endParaRPr lang="es-ES" sz="1200" dirty="0"/>
          </a:p>
        </p:txBody>
      </p:sp>
      <p:graphicFrame>
        <p:nvGraphicFramePr>
          <p:cNvPr id="3" name="Diagrama 2">
            <a:extLst>
              <a:ext uri="{FF2B5EF4-FFF2-40B4-BE49-F238E27FC236}">
                <a16:creationId xmlns:a16="http://schemas.microsoft.com/office/drawing/2014/main" id="{DAB34E3F-CA89-44DA-B6BD-923F2DCE6D9F}"/>
              </a:ext>
            </a:extLst>
          </p:cNvPr>
          <p:cNvGraphicFramePr/>
          <p:nvPr/>
        </p:nvGraphicFramePr>
        <p:xfrm>
          <a:off x="589006" y="3429000"/>
          <a:ext cx="5924281" cy="227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19685A4C-0648-45E3-A5F3-A3C08C8F1FD5}"/>
              </a:ext>
            </a:extLst>
          </p:cNvPr>
          <p:cNvSpPr txBox="1">
            <a:spLocks/>
          </p:cNvSpPr>
          <p:nvPr/>
        </p:nvSpPr>
        <p:spPr>
          <a:xfrm>
            <a:off x="428020" y="276665"/>
            <a:ext cx="6246254" cy="864546"/>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500" dirty="0">
                <a:solidFill>
                  <a:srgbClr val="FF0000"/>
                </a:solidFill>
              </a:rPr>
              <a:t>Convención de la Haya sobre Apostilla </a:t>
            </a:r>
          </a:p>
          <a:p>
            <a:pPr algn="ctr"/>
            <a:r>
              <a:rPr lang="es-MX" sz="2500" dirty="0">
                <a:solidFill>
                  <a:srgbClr val="FF0000"/>
                </a:solidFill>
              </a:rPr>
              <a:t>Segundo documento</a:t>
            </a:r>
            <a:endParaRPr lang="es-ES" sz="2500" dirty="0">
              <a:solidFill>
                <a:srgbClr val="FF0000"/>
              </a:solidFill>
            </a:endParaRPr>
          </a:p>
        </p:txBody>
      </p:sp>
      <p:sp>
        <p:nvSpPr>
          <p:cNvPr id="5" name="Text Box 18">
            <a:extLst>
              <a:ext uri="{FF2B5EF4-FFF2-40B4-BE49-F238E27FC236}">
                <a16:creationId xmlns:a16="http://schemas.microsoft.com/office/drawing/2014/main" id="{81A6B228-E624-4190-96C9-B8FB9447B95A}"/>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1</a:t>
            </a:r>
            <a:endParaRPr lang="es-MX" altLang="es-ES" sz="1000" dirty="0">
              <a:solidFill>
                <a:srgbClr val="7030A0"/>
              </a:solidFill>
              <a:latin typeface="Arial" panose="020B0604020202020204" pitchFamily="34" charset="0"/>
            </a:endParaRPr>
          </a:p>
        </p:txBody>
      </p:sp>
    </p:spTree>
    <p:extLst>
      <p:ext uri="{BB962C8B-B14F-4D97-AF65-F5344CB8AC3E}">
        <p14:creationId xmlns:p14="http://schemas.microsoft.com/office/powerpoint/2010/main" val="191859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EF10559-27F1-4FAD-B0FC-D5ACEDD0B5FC}"/>
              </a:ext>
            </a:extLst>
          </p:cNvPr>
          <p:cNvGraphicFramePr>
            <a:graphicFrameLocks noGrp="1"/>
          </p:cNvGraphicFramePr>
          <p:nvPr/>
        </p:nvGraphicFramePr>
        <p:xfrm>
          <a:off x="1903343" y="1366083"/>
          <a:ext cx="4510335" cy="5343809"/>
        </p:xfrm>
        <a:graphic>
          <a:graphicData uri="http://schemas.openxmlformats.org/drawingml/2006/table">
            <a:tbl>
              <a:tblPr firstRow="1" firstCol="1" lastRow="1" lastCol="1" bandRow="1" bandCol="1">
                <a:tableStyleId>{5C22544A-7EE6-4342-B048-85BDC9FD1C3A}</a:tableStyleId>
              </a:tblPr>
              <a:tblGrid>
                <a:gridCol w="1223667">
                  <a:extLst>
                    <a:ext uri="{9D8B030D-6E8A-4147-A177-3AD203B41FA5}">
                      <a16:colId xmlns:a16="http://schemas.microsoft.com/office/drawing/2014/main" val="2011459280"/>
                    </a:ext>
                  </a:extLst>
                </a:gridCol>
                <a:gridCol w="1334852">
                  <a:extLst>
                    <a:ext uri="{9D8B030D-6E8A-4147-A177-3AD203B41FA5}">
                      <a16:colId xmlns:a16="http://schemas.microsoft.com/office/drawing/2014/main" val="510432980"/>
                    </a:ext>
                  </a:extLst>
                </a:gridCol>
                <a:gridCol w="640269">
                  <a:extLst>
                    <a:ext uri="{9D8B030D-6E8A-4147-A177-3AD203B41FA5}">
                      <a16:colId xmlns:a16="http://schemas.microsoft.com/office/drawing/2014/main" val="940457349"/>
                    </a:ext>
                  </a:extLst>
                </a:gridCol>
                <a:gridCol w="135165">
                  <a:extLst>
                    <a:ext uri="{9D8B030D-6E8A-4147-A177-3AD203B41FA5}">
                      <a16:colId xmlns:a16="http://schemas.microsoft.com/office/drawing/2014/main" val="2628776781"/>
                    </a:ext>
                  </a:extLst>
                </a:gridCol>
                <a:gridCol w="1176382">
                  <a:extLst>
                    <a:ext uri="{9D8B030D-6E8A-4147-A177-3AD203B41FA5}">
                      <a16:colId xmlns:a16="http://schemas.microsoft.com/office/drawing/2014/main" val="286206984"/>
                    </a:ext>
                  </a:extLst>
                </a:gridCol>
              </a:tblGrid>
              <a:tr h="404536">
                <a:tc gridSpan="5">
                  <a:txBody>
                    <a:bodyPr/>
                    <a:lstStyle/>
                    <a:p>
                      <a:pPr algn="ctr" hangingPunct="0">
                        <a:spcBef>
                          <a:spcPts val="600"/>
                        </a:spcBef>
                        <a:spcAft>
                          <a:spcPts val="300"/>
                        </a:spcAft>
                      </a:pPr>
                      <a:r>
                        <a:rPr lang="fr-FR" sz="800" dirty="0">
                          <a:effectLst/>
                        </a:rPr>
                        <a:t>APOSTILLE</a:t>
                      </a:r>
                      <a:endParaRPr lang="es-ES" sz="800" dirty="0">
                        <a:effectLst/>
                      </a:endParaRPr>
                    </a:p>
                    <a:p>
                      <a:pPr algn="ctr" hangingPunct="0">
                        <a:spcAft>
                          <a:spcPts val="600"/>
                        </a:spcAft>
                      </a:pPr>
                      <a:r>
                        <a:rPr lang="fr-FR" sz="800" dirty="0">
                          <a:effectLst/>
                        </a:rPr>
                        <a:t>(Convention de La Haye du 5 octobre 1961)</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441166978"/>
                  </a:ext>
                </a:extLst>
              </a:tr>
              <a:tr h="437662">
                <a:tc>
                  <a:txBody>
                    <a:bodyPr/>
                    <a:lstStyle/>
                    <a:p>
                      <a:pPr hangingPunct="0">
                        <a:spcBef>
                          <a:spcPts val="300"/>
                        </a:spcBef>
                        <a:spcAft>
                          <a:spcPts val="0"/>
                        </a:spcAft>
                        <a:tabLst>
                          <a:tab pos="172720" algn="l"/>
                          <a:tab pos="4144645" algn="r"/>
                        </a:tabLst>
                      </a:pPr>
                      <a:r>
                        <a:rPr lang="en-GB" sz="800">
                          <a:effectLst/>
                        </a:rPr>
                        <a:t>1.	País:</a:t>
                      </a:r>
                      <a:endParaRPr lang="es-ES" sz="800">
                        <a:effectLst/>
                      </a:endParaRPr>
                    </a:p>
                    <a:p>
                      <a:pPr marL="173990" hangingPunct="0">
                        <a:spcAft>
                          <a:spcPts val="300"/>
                        </a:spcAft>
                      </a:pPr>
                      <a:r>
                        <a:rPr lang="fr-FR" sz="800">
                          <a:effectLst/>
                        </a:rPr>
                        <a:t>Country / Pays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3258699"/>
                  </a:ext>
                </a:extLst>
              </a:tr>
              <a:tr h="309097">
                <a:tc gridSpan="5">
                  <a:txBody>
                    <a:bodyPr/>
                    <a:lstStyle/>
                    <a:p>
                      <a:pPr marL="172720" hangingPunct="0">
                        <a:spcBef>
                          <a:spcPts val="300"/>
                        </a:spcBef>
                        <a:spcAft>
                          <a:spcPts val="0"/>
                        </a:spcAft>
                      </a:pPr>
                      <a:r>
                        <a:rPr lang="fr-FR" sz="800">
                          <a:effectLst/>
                        </a:rPr>
                        <a:t>El presente documento público </a:t>
                      </a:r>
                      <a:endParaRPr lang="es-ES" sz="800">
                        <a:effectLst/>
                      </a:endParaRPr>
                    </a:p>
                    <a:p>
                      <a:pPr marL="172720" hangingPunct="0">
                        <a:spcAft>
                          <a:spcPts val="300"/>
                        </a:spcAft>
                      </a:pPr>
                      <a:r>
                        <a:rPr lang="fr-FR" sz="800">
                          <a:effectLst/>
                        </a:rPr>
                        <a:t>This public document / Le présent acte public</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501238376"/>
                  </a:ext>
                </a:extLst>
              </a:tr>
              <a:tr h="443326">
                <a:tc gridSpan="2">
                  <a:txBody>
                    <a:bodyPr/>
                    <a:lstStyle/>
                    <a:p>
                      <a:pPr marL="172720" indent="-172720" hangingPunct="0">
                        <a:spcBef>
                          <a:spcPts val="300"/>
                        </a:spcBef>
                        <a:spcAft>
                          <a:spcPts val="0"/>
                        </a:spcAft>
                        <a:tabLst>
                          <a:tab pos="172720" algn="l"/>
                          <a:tab pos="1561465" algn="l"/>
                          <a:tab pos="1868170" algn="l"/>
                          <a:tab pos="4144645" algn="r"/>
                        </a:tabLst>
                      </a:pPr>
                      <a:r>
                        <a:rPr lang="es-ES" sz="800">
                          <a:effectLst/>
                        </a:rPr>
                        <a:t>2.	ha sido firmado por </a:t>
                      </a:r>
                    </a:p>
                    <a:p>
                      <a:pPr marL="173990" hangingPunct="0">
                        <a:spcAft>
                          <a:spcPts val="0"/>
                        </a:spcAft>
                      </a:pPr>
                      <a:r>
                        <a:rPr lang="es-ES" sz="800">
                          <a:effectLst/>
                        </a:rPr>
                        <a:t>has been signed by</a:t>
                      </a:r>
                    </a:p>
                    <a:p>
                      <a:pPr marL="173990" hangingPunct="0">
                        <a:spcAft>
                          <a:spcPts val="300"/>
                        </a:spcAft>
                      </a:pPr>
                      <a:r>
                        <a:rPr lang="es-ES" sz="800">
                          <a:effectLst/>
                        </a:rPr>
                        <a:t>a été signé par</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03697461"/>
                  </a:ext>
                </a:extLst>
              </a:tr>
              <a:tr h="443326">
                <a:tc gridSpan="2">
                  <a:txBody>
                    <a:bodyPr/>
                    <a:lstStyle/>
                    <a:p>
                      <a:pPr marL="172720" indent="-172720" hangingPunct="0">
                        <a:spcBef>
                          <a:spcPts val="300"/>
                        </a:spcBef>
                        <a:spcAft>
                          <a:spcPts val="0"/>
                        </a:spcAft>
                        <a:tabLst>
                          <a:tab pos="172720" algn="l"/>
                          <a:tab pos="4144645" algn="r"/>
                        </a:tabLst>
                      </a:pPr>
                      <a:r>
                        <a:rPr lang="en-GB" sz="800">
                          <a:effectLst/>
                        </a:rPr>
                        <a:t>3.	quien actúa en calidad de </a:t>
                      </a:r>
                      <a:endParaRPr lang="es-ES" sz="800">
                        <a:effectLst/>
                      </a:endParaRPr>
                    </a:p>
                    <a:p>
                      <a:pPr marL="172720" hangingPunct="0">
                        <a:spcAft>
                          <a:spcPts val="0"/>
                        </a:spcAft>
                      </a:pPr>
                      <a:r>
                        <a:rPr lang="fr-FR" sz="800">
                          <a:effectLst/>
                        </a:rPr>
                        <a:t>acting in the capacity of </a:t>
                      </a:r>
                      <a:endParaRPr lang="es-ES" sz="800">
                        <a:effectLst/>
                      </a:endParaRPr>
                    </a:p>
                    <a:p>
                      <a:pPr marL="173990" hangingPunct="0">
                        <a:spcAft>
                          <a:spcPts val="300"/>
                        </a:spcAft>
                      </a:pPr>
                      <a:r>
                        <a:rPr lang="fr-FR" sz="800">
                          <a:effectLst/>
                        </a:rPr>
                        <a:t>agissant en qualité de</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150971080"/>
                  </a:ext>
                </a:extLst>
              </a:tr>
              <a:tr h="443326">
                <a:tc gridSpan="2">
                  <a:txBody>
                    <a:bodyPr/>
                    <a:lstStyle/>
                    <a:p>
                      <a:pPr marL="172720" indent="-172720" hangingPunct="0">
                        <a:spcBef>
                          <a:spcPts val="300"/>
                        </a:spcBef>
                        <a:spcAft>
                          <a:spcPts val="0"/>
                        </a:spcAft>
                        <a:tabLst>
                          <a:tab pos="172720" algn="l"/>
                          <a:tab pos="4144645" algn="r"/>
                        </a:tabLst>
                      </a:pPr>
                      <a:r>
                        <a:rPr lang="es-ES" sz="800">
                          <a:effectLst/>
                        </a:rPr>
                        <a:t>4.	y está revestido del sello / timbre de </a:t>
                      </a:r>
                    </a:p>
                    <a:p>
                      <a:pPr marL="173990" hangingPunct="0">
                        <a:spcAft>
                          <a:spcPts val="0"/>
                        </a:spcAft>
                        <a:tabLst>
                          <a:tab pos="153670" algn="l"/>
                          <a:tab pos="4144645" algn="r"/>
                        </a:tabLst>
                      </a:pPr>
                      <a:r>
                        <a:rPr lang="fr-FR" sz="800">
                          <a:effectLst/>
                        </a:rPr>
                        <a:t>bears the seal / stamp of </a:t>
                      </a:r>
                      <a:endParaRPr lang="es-ES" sz="800">
                        <a:effectLst/>
                      </a:endParaRPr>
                    </a:p>
                    <a:p>
                      <a:pPr marL="173990" hangingPunct="0">
                        <a:spcAft>
                          <a:spcPts val="300"/>
                        </a:spcAft>
                        <a:tabLst>
                          <a:tab pos="153670" algn="l"/>
                          <a:tab pos="4144645" algn="r"/>
                        </a:tabLst>
                      </a:pPr>
                      <a:r>
                        <a:rPr lang="fr-FR" sz="800">
                          <a:effectLst/>
                        </a:rPr>
                        <a:t>est revêtu du sceau / timbre de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gridSpan="3">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86386586"/>
                  </a:ext>
                </a:extLst>
              </a:tr>
              <a:tr h="365128">
                <a:tc gridSpan="5">
                  <a:txBody>
                    <a:bodyPr/>
                    <a:lstStyle/>
                    <a:p>
                      <a:pPr algn="ctr" hangingPunct="0">
                        <a:spcBef>
                          <a:spcPts val="600"/>
                        </a:spcBef>
                        <a:spcAft>
                          <a:spcPts val="0"/>
                        </a:spcAft>
                        <a:tabLst>
                          <a:tab pos="153670" algn="l"/>
                        </a:tabLst>
                      </a:pPr>
                      <a:r>
                        <a:rPr lang="en-GB" sz="800">
                          <a:effectLst/>
                        </a:rPr>
                        <a:t>Certificado</a:t>
                      </a:r>
                      <a:endParaRPr lang="es-ES" sz="800">
                        <a:effectLst/>
                      </a:endParaRPr>
                    </a:p>
                    <a:p>
                      <a:pPr algn="ctr" hangingPunct="0">
                        <a:spcAft>
                          <a:spcPts val="600"/>
                        </a:spcAft>
                      </a:pPr>
                      <a:r>
                        <a:rPr lang="fr-FR" sz="800">
                          <a:effectLst/>
                        </a:rPr>
                        <a:t>Certified / Attesté</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79950264"/>
                  </a:ext>
                </a:extLst>
              </a:tr>
              <a:tr h="583550">
                <a:tc>
                  <a:txBody>
                    <a:bodyPr/>
                    <a:lstStyle/>
                    <a:p>
                      <a:pPr hangingPunct="0">
                        <a:spcBef>
                          <a:spcPts val="300"/>
                        </a:spcBef>
                        <a:spcAft>
                          <a:spcPts val="0"/>
                        </a:spcAft>
                        <a:tabLst>
                          <a:tab pos="172720" algn="l"/>
                        </a:tabLst>
                      </a:pPr>
                      <a:r>
                        <a:rPr lang="en-GB" sz="800">
                          <a:effectLst/>
                        </a:rPr>
                        <a:t>5.	en </a:t>
                      </a:r>
                      <a:endParaRPr lang="es-ES" sz="800">
                        <a:effectLst/>
                      </a:endParaRPr>
                    </a:p>
                    <a:p>
                      <a:pPr marL="173990" hangingPunct="0">
                        <a:spcAft>
                          <a:spcPts val="300"/>
                        </a:spcAft>
                      </a:pPr>
                      <a:r>
                        <a:rPr lang="fr-FR" sz="800">
                          <a:effectLst/>
                        </a:rPr>
                        <a:t>at / à</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hangingPunct="0">
                        <a:spcBef>
                          <a:spcPts val="300"/>
                        </a:spcBef>
                        <a:spcAft>
                          <a:spcPts val="0"/>
                        </a:spcAft>
                        <a:tabLst>
                          <a:tab pos="172720" algn="l"/>
                        </a:tabLst>
                      </a:pPr>
                      <a:r>
                        <a:rPr lang="en-GB" sz="800">
                          <a:effectLst/>
                        </a:rPr>
                        <a:t>6.	el día </a:t>
                      </a:r>
                      <a:endParaRPr lang="es-ES" sz="800">
                        <a:effectLst/>
                      </a:endParaRPr>
                    </a:p>
                    <a:p>
                      <a:pPr marL="173990" hangingPunct="0">
                        <a:spcAft>
                          <a:spcPts val="300"/>
                        </a:spcAft>
                      </a:pPr>
                      <a:r>
                        <a:rPr lang="fr-FR" sz="800">
                          <a:effectLst/>
                        </a:rPr>
                        <a:t>the / le</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2">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extLst>
                  <a:ext uri="{0D108BD9-81ED-4DB2-BD59-A6C34878D82A}">
                    <a16:rowId xmlns:a16="http://schemas.microsoft.com/office/drawing/2014/main" val="103427196"/>
                  </a:ext>
                </a:extLst>
              </a:tr>
              <a:tr h="309097">
                <a:tc>
                  <a:txBody>
                    <a:bodyPr/>
                    <a:lstStyle/>
                    <a:p>
                      <a:pPr hangingPunct="0">
                        <a:spcBef>
                          <a:spcPts val="300"/>
                        </a:spcBef>
                        <a:spcAft>
                          <a:spcPts val="0"/>
                        </a:spcAft>
                        <a:tabLst>
                          <a:tab pos="172720" algn="l"/>
                        </a:tabLst>
                      </a:pPr>
                      <a:r>
                        <a:rPr lang="en-GB" sz="800">
                          <a:effectLst/>
                        </a:rPr>
                        <a:t>7.	por </a:t>
                      </a:r>
                      <a:endParaRPr lang="es-ES" sz="800">
                        <a:effectLst/>
                      </a:endParaRPr>
                    </a:p>
                    <a:p>
                      <a:pPr marL="173990" hangingPunct="0">
                        <a:spcAft>
                          <a:spcPts val="300"/>
                        </a:spcAft>
                        <a:tabLst>
                          <a:tab pos="171450" algn="l"/>
                          <a:tab pos="3258820" algn="r"/>
                        </a:tabLst>
                      </a:pPr>
                      <a:r>
                        <a:rPr lang="fr-FR" sz="800">
                          <a:effectLst/>
                        </a:rPr>
                        <a:t>by / par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010566120"/>
                  </a:ext>
                </a:extLst>
              </a:tr>
              <a:tr h="583550">
                <a:tc>
                  <a:txBody>
                    <a:bodyPr/>
                    <a:lstStyle/>
                    <a:p>
                      <a:pPr hangingPunct="0">
                        <a:spcBef>
                          <a:spcPts val="300"/>
                        </a:spcBef>
                        <a:spcAft>
                          <a:spcPts val="0"/>
                        </a:spcAft>
                        <a:tabLst>
                          <a:tab pos="172720" algn="l"/>
                        </a:tabLst>
                      </a:pPr>
                      <a:r>
                        <a:rPr lang="es-ES" sz="800">
                          <a:effectLst/>
                        </a:rPr>
                        <a:t>8.	bajo el número</a:t>
                      </a:r>
                    </a:p>
                    <a:p>
                      <a:pPr marL="173990" hangingPunct="0">
                        <a:spcAft>
                          <a:spcPts val="0"/>
                        </a:spcAft>
                      </a:pPr>
                      <a:r>
                        <a:rPr lang="es-ES" sz="800">
                          <a:effectLst/>
                        </a:rPr>
                        <a:t>N</a:t>
                      </a:r>
                      <a:r>
                        <a:rPr lang="es-ES" sz="800" baseline="30000">
                          <a:effectLst/>
                        </a:rPr>
                        <a:t>o</a:t>
                      </a:r>
                      <a:endParaRPr lang="es-ES" sz="800">
                        <a:effectLst/>
                      </a:endParaRPr>
                    </a:p>
                    <a:p>
                      <a:pPr marL="173990" hangingPunct="0">
                        <a:spcAft>
                          <a:spcPts val="300"/>
                        </a:spcAft>
                      </a:pPr>
                      <a:r>
                        <a:rPr lang="es-ES" sz="800">
                          <a:effectLst/>
                        </a:rPr>
                        <a:t>sous n</a:t>
                      </a:r>
                      <a:r>
                        <a:rPr lang="es-ES" sz="800" baseline="30000">
                          <a:effectLst/>
                        </a:rPr>
                        <a:t>o</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4">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211910806"/>
                  </a:ext>
                </a:extLst>
              </a:tr>
              <a:tr h="1021211">
                <a:tc>
                  <a:txBody>
                    <a:bodyPr/>
                    <a:lstStyle/>
                    <a:p>
                      <a:pPr hangingPunct="0">
                        <a:spcBef>
                          <a:spcPts val="300"/>
                        </a:spcBef>
                        <a:spcAft>
                          <a:spcPts val="0"/>
                        </a:spcAft>
                        <a:tabLst>
                          <a:tab pos="172720" algn="l"/>
                        </a:tabLst>
                      </a:pPr>
                      <a:r>
                        <a:rPr lang="it-IT" sz="800">
                          <a:effectLst/>
                        </a:rPr>
                        <a:t>9.	Sello / timbre: </a:t>
                      </a:r>
                      <a:endParaRPr lang="es-ES" sz="800">
                        <a:effectLst/>
                      </a:endParaRPr>
                    </a:p>
                    <a:p>
                      <a:pPr marL="173990" hangingPunct="0">
                        <a:spcAft>
                          <a:spcPts val="0"/>
                        </a:spcAft>
                      </a:pPr>
                      <a:r>
                        <a:rPr lang="it-IT" sz="800">
                          <a:effectLst/>
                        </a:rPr>
                        <a:t>Seal / stamp:</a:t>
                      </a:r>
                      <a:endParaRPr lang="es-ES" sz="800">
                        <a:effectLst/>
                      </a:endParaRPr>
                    </a:p>
                    <a:p>
                      <a:pPr marL="172720" hangingPunct="0">
                        <a:spcAft>
                          <a:spcPts val="600"/>
                        </a:spcAft>
                      </a:pPr>
                      <a:r>
                        <a:rPr lang="it-IT" sz="800">
                          <a:effectLst/>
                        </a:rPr>
                        <a:t>Sceau / timbre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a:txBody>
                    <a:bodyPr/>
                    <a:lstStyle/>
                    <a:p>
                      <a:pPr algn="ctr" hangingPunct="0">
                        <a:spcAft>
                          <a:spcPts val="0"/>
                        </a:spcAft>
                      </a:pPr>
                      <a:r>
                        <a:rPr lang="en-GB" sz="800">
                          <a:effectLst/>
                        </a:rPr>
                        <a:t>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gridSpan="2">
                  <a:txBody>
                    <a:bodyPr/>
                    <a:lstStyle/>
                    <a:p>
                      <a:pPr hangingPunct="0">
                        <a:spcBef>
                          <a:spcPts val="300"/>
                        </a:spcBef>
                        <a:spcAft>
                          <a:spcPts val="0"/>
                        </a:spcAft>
                        <a:tabLst>
                          <a:tab pos="226695" algn="l"/>
                        </a:tabLst>
                      </a:pPr>
                      <a:r>
                        <a:rPr lang="en-GB" sz="800">
                          <a:effectLst/>
                        </a:rPr>
                        <a:t>10.	Firma:</a:t>
                      </a:r>
                      <a:endParaRPr lang="es-ES" sz="800">
                        <a:effectLst/>
                      </a:endParaRPr>
                    </a:p>
                    <a:p>
                      <a:pPr marL="228600" hangingPunct="0">
                        <a:spcAft>
                          <a:spcPts val="0"/>
                        </a:spcAft>
                      </a:pPr>
                      <a:r>
                        <a:rPr lang="en-US" sz="800">
                          <a:effectLst/>
                        </a:rPr>
                        <a:t>Signature:</a:t>
                      </a:r>
                      <a:endParaRPr lang="es-ES" sz="800">
                        <a:effectLst/>
                      </a:endParaRPr>
                    </a:p>
                    <a:p>
                      <a:pPr marL="226695" hangingPunct="0">
                        <a:spcAft>
                          <a:spcPts val="600"/>
                        </a:spcAft>
                      </a:pPr>
                      <a:r>
                        <a:rPr lang="en-US" sz="800">
                          <a:effectLst/>
                        </a:rPr>
                        <a:t>Signature :</a:t>
                      </a:r>
                      <a:endParaRPr lang="es-ES" sz="800">
                        <a:effectLst/>
                        <a:latin typeface="Times New Roman" panose="02020603050405020304" pitchFamily="18" charset="0"/>
                        <a:ea typeface="Times New Roman" panose="02020603050405020304" pitchFamily="18" charset="0"/>
                      </a:endParaRPr>
                    </a:p>
                  </a:txBody>
                  <a:tcPr marL="55574" marR="55574" marT="0" marB="0" anchor="ctr"/>
                </a:tc>
                <a:tc hMerge="1">
                  <a:txBody>
                    <a:bodyPr/>
                    <a:lstStyle/>
                    <a:p>
                      <a:endParaRPr lang="es-ES"/>
                    </a:p>
                  </a:txBody>
                  <a:tcPr/>
                </a:tc>
                <a:tc>
                  <a:txBody>
                    <a:bodyPr/>
                    <a:lstStyle/>
                    <a:p>
                      <a:pPr algn="ctr" hangingPunct="0">
                        <a:spcAft>
                          <a:spcPts val="0"/>
                        </a:spcAft>
                      </a:pPr>
                      <a:r>
                        <a:rPr lang="en-GB" sz="800" dirty="0">
                          <a:effectLst/>
                        </a:rPr>
                        <a:t>     </a:t>
                      </a:r>
                      <a:endParaRPr lang="es-ES" sz="800" dirty="0">
                        <a:effectLst/>
                        <a:latin typeface="Times New Roman" panose="02020603050405020304" pitchFamily="18" charset="0"/>
                        <a:ea typeface="Times New Roman" panose="02020603050405020304" pitchFamily="18" charset="0"/>
                      </a:endParaRPr>
                    </a:p>
                  </a:txBody>
                  <a:tcPr marL="55574" marR="55574" marT="0" marB="0" anchor="ctr"/>
                </a:tc>
                <a:extLst>
                  <a:ext uri="{0D108BD9-81ED-4DB2-BD59-A6C34878D82A}">
                    <a16:rowId xmlns:a16="http://schemas.microsoft.com/office/drawing/2014/main" val="1772423883"/>
                  </a:ext>
                </a:extLst>
              </a:tr>
            </a:tbl>
          </a:graphicData>
        </a:graphic>
      </p:graphicFrame>
      <p:sp>
        <p:nvSpPr>
          <p:cNvPr id="3" name="Título 1">
            <a:extLst>
              <a:ext uri="{FF2B5EF4-FFF2-40B4-BE49-F238E27FC236}">
                <a16:creationId xmlns:a16="http://schemas.microsoft.com/office/drawing/2014/main" id="{63F93E00-6E24-4419-9806-E9A76BACE186}"/>
              </a:ext>
            </a:extLst>
          </p:cNvPr>
          <p:cNvSpPr txBox="1">
            <a:spLocks/>
          </p:cNvSpPr>
          <p:nvPr/>
        </p:nvSpPr>
        <p:spPr>
          <a:xfrm>
            <a:off x="428020" y="276665"/>
            <a:ext cx="6246254" cy="864546"/>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500" dirty="0">
                <a:solidFill>
                  <a:srgbClr val="FF0000"/>
                </a:solidFill>
              </a:rPr>
              <a:t>Convención de la Haya sobre Apostilla </a:t>
            </a:r>
          </a:p>
          <a:p>
            <a:pPr algn="ctr"/>
            <a:r>
              <a:rPr lang="es-MX" sz="2500" dirty="0">
                <a:solidFill>
                  <a:srgbClr val="FF0000"/>
                </a:solidFill>
              </a:rPr>
              <a:t>Segundo documento</a:t>
            </a:r>
            <a:endParaRPr lang="es-ES" sz="2500" dirty="0">
              <a:solidFill>
                <a:srgbClr val="FF0000"/>
              </a:solidFill>
            </a:endParaRPr>
          </a:p>
        </p:txBody>
      </p:sp>
      <p:sp>
        <p:nvSpPr>
          <p:cNvPr id="4" name="Text Box 18">
            <a:extLst>
              <a:ext uri="{FF2B5EF4-FFF2-40B4-BE49-F238E27FC236}">
                <a16:creationId xmlns:a16="http://schemas.microsoft.com/office/drawing/2014/main" id="{5B6337A1-C531-4ABC-BD14-5C1131214C62}"/>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1</a:t>
            </a:r>
            <a:endParaRPr lang="es-MX" altLang="es-ES" sz="1000" dirty="0">
              <a:solidFill>
                <a:srgbClr val="7030A0"/>
              </a:solidFill>
              <a:latin typeface="Arial" panose="020B0604020202020204" pitchFamily="34" charset="0"/>
            </a:endParaRPr>
          </a:p>
        </p:txBody>
      </p:sp>
    </p:spTree>
    <p:extLst>
      <p:ext uri="{BB962C8B-B14F-4D97-AF65-F5344CB8AC3E}">
        <p14:creationId xmlns:p14="http://schemas.microsoft.com/office/powerpoint/2010/main" val="211461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D29AD31-D1B5-4466-9844-3F3396A3C396}"/>
              </a:ext>
            </a:extLst>
          </p:cNvPr>
          <p:cNvSpPr/>
          <p:nvPr/>
        </p:nvSpPr>
        <p:spPr>
          <a:xfrm>
            <a:off x="798489" y="1141211"/>
            <a:ext cx="5769735" cy="600164"/>
          </a:xfrm>
          <a:prstGeom prst="rect">
            <a:avLst/>
          </a:prstGeom>
        </p:spPr>
        <p:txBody>
          <a:bodyPr wrap="square">
            <a:spAutoFit/>
          </a:bodyPr>
          <a:lstStyle/>
          <a:p>
            <a:pPr algn="just">
              <a:spcAft>
                <a:spcPts val="0"/>
              </a:spcAft>
            </a:pPr>
            <a:r>
              <a:rPr lang="es-MX" sz="1100" b="1" dirty="0">
                <a:solidFill>
                  <a:srgbClr val="000000"/>
                </a:solidFill>
                <a:latin typeface="Arial" panose="020B0604020202020204" pitchFamily="34" charset="0"/>
                <a:ea typeface="Arial" panose="020B0604020202020204" pitchFamily="34" charset="0"/>
              </a:rPr>
              <a:t>Instrucciones</a:t>
            </a:r>
            <a:r>
              <a:rPr lang="es-MX" sz="1100" dirty="0">
                <a:solidFill>
                  <a:srgbClr val="000000"/>
                </a:solidFill>
                <a:latin typeface="Arial" panose="020B0604020202020204" pitchFamily="34" charset="0"/>
                <a:ea typeface="Arial" panose="020B0604020202020204" pitchFamily="34" charset="0"/>
              </a:rPr>
              <a:t>: De lectura a las páginas 121-120 del Tomo 2 del libro de Mansilla y Mejía, además lea la Convención sobre Exhortos y Cartas Rogatorias y su Protocolo y complemente el siguiente esquema.</a:t>
            </a:r>
            <a:endParaRPr lang="es-ES" sz="1100" dirty="0">
              <a:solidFill>
                <a:srgbClr val="000000"/>
              </a:solidFill>
              <a:effectLst/>
              <a:latin typeface="Times New Roman" panose="02020603050405020304" pitchFamily="18" charset="0"/>
              <a:ea typeface="Times New Roman" panose="02020603050405020304" pitchFamily="18" charset="0"/>
            </a:endParaRPr>
          </a:p>
        </p:txBody>
      </p:sp>
      <p:graphicFrame>
        <p:nvGraphicFramePr>
          <p:cNvPr id="3" name="Diagrama 2">
            <a:extLst>
              <a:ext uri="{FF2B5EF4-FFF2-40B4-BE49-F238E27FC236}">
                <a16:creationId xmlns:a16="http://schemas.microsoft.com/office/drawing/2014/main" id="{18FFC3C3-8A99-4F5D-98CD-936CC2C377EF}"/>
              </a:ext>
            </a:extLst>
          </p:cNvPr>
          <p:cNvGraphicFramePr/>
          <p:nvPr>
            <p:extLst>
              <p:ext uri="{D42A27DB-BD31-4B8C-83A1-F6EECF244321}">
                <p14:modId xmlns:p14="http://schemas.microsoft.com/office/powerpoint/2010/main" val="2592523246"/>
              </p:ext>
            </p:extLst>
          </p:nvPr>
        </p:nvGraphicFramePr>
        <p:xfrm>
          <a:off x="309432" y="2475193"/>
          <a:ext cx="6026973" cy="4286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32CAF17B-F23D-49CE-974B-C36930A4DAC2}"/>
              </a:ext>
            </a:extLst>
          </p:cNvPr>
          <p:cNvSpPr txBox="1">
            <a:spLocks/>
          </p:cNvSpPr>
          <p:nvPr/>
        </p:nvSpPr>
        <p:spPr>
          <a:xfrm>
            <a:off x="428020" y="276665"/>
            <a:ext cx="6246254" cy="864546"/>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sz="2500" dirty="0">
                <a:solidFill>
                  <a:srgbClr val="FF0000"/>
                </a:solidFill>
              </a:rPr>
              <a:t>Cartas Rogatorias</a:t>
            </a:r>
            <a:endParaRPr lang="es-ES" sz="2500" dirty="0">
              <a:solidFill>
                <a:srgbClr val="FF0000"/>
              </a:solidFill>
            </a:endParaRPr>
          </a:p>
        </p:txBody>
      </p:sp>
      <p:sp>
        <p:nvSpPr>
          <p:cNvPr id="5" name="Text Box 18">
            <a:extLst>
              <a:ext uri="{FF2B5EF4-FFF2-40B4-BE49-F238E27FC236}">
                <a16:creationId xmlns:a16="http://schemas.microsoft.com/office/drawing/2014/main" id="{41B9B3B2-012C-4225-9ED0-D8BC21D214EC}"/>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2</a:t>
            </a:r>
            <a:endParaRPr lang="es-MX" altLang="es-ES" sz="1000" dirty="0">
              <a:solidFill>
                <a:srgbClr val="7030A0"/>
              </a:solidFill>
              <a:latin typeface="Arial" panose="020B0604020202020204" pitchFamily="34" charset="0"/>
            </a:endParaRPr>
          </a:p>
        </p:txBody>
      </p:sp>
    </p:spTree>
    <p:extLst>
      <p:ext uri="{BB962C8B-B14F-4D97-AF65-F5344CB8AC3E}">
        <p14:creationId xmlns:p14="http://schemas.microsoft.com/office/powerpoint/2010/main" val="225999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nvPr>
        </p:nvGraphicFramePr>
        <p:xfrm>
          <a:off x="1312326" y="1359644"/>
          <a:ext cx="6015753" cy="5227320"/>
        </p:xfrm>
        <a:graphic>
          <a:graphicData uri="http://schemas.openxmlformats.org/drawingml/2006/table">
            <a:tbl>
              <a:tblPr firstRow="1" bandRow="1">
                <a:tableStyleId>{9DCAF9ED-07DC-4A11-8D7F-57B35C25682E}</a:tableStyleId>
              </a:tblPr>
              <a:tblGrid>
                <a:gridCol w="1610286">
                  <a:extLst>
                    <a:ext uri="{9D8B030D-6E8A-4147-A177-3AD203B41FA5}">
                      <a16:colId xmlns:a16="http://schemas.microsoft.com/office/drawing/2014/main" val="20000"/>
                    </a:ext>
                  </a:extLst>
                </a:gridCol>
                <a:gridCol w="4405467">
                  <a:extLst>
                    <a:ext uri="{9D8B030D-6E8A-4147-A177-3AD203B41FA5}">
                      <a16:colId xmlns:a16="http://schemas.microsoft.com/office/drawing/2014/main" val="20001"/>
                    </a:ext>
                  </a:extLst>
                </a:gridCol>
              </a:tblGrid>
              <a:tr h="370840">
                <a:tc>
                  <a:txBody>
                    <a:bodyPr/>
                    <a:lstStyle/>
                    <a:p>
                      <a:r>
                        <a:rPr lang="es-MX" dirty="0"/>
                        <a:t>Acciones</a:t>
                      </a:r>
                      <a:endParaRPr lang="es-ES" dirty="0"/>
                    </a:p>
                  </a:txBody>
                  <a:tcPr/>
                </a:tc>
                <a:tc>
                  <a:txBody>
                    <a:bodyPr/>
                    <a:lstStyle/>
                    <a:p>
                      <a:r>
                        <a:rPr lang="es-ES" dirty="0"/>
                        <a:t>Explique a qué se refiere</a:t>
                      </a:r>
                    </a:p>
                  </a:txBody>
                  <a:tcPr/>
                </a:tc>
                <a:extLst>
                  <a:ext uri="{0D108BD9-81ED-4DB2-BD59-A6C34878D82A}">
                    <a16:rowId xmlns:a16="http://schemas.microsoft.com/office/drawing/2014/main" val="10000"/>
                  </a:ext>
                </a:extLst>
              </a:tr>
              <a:tr h="370840">
                <a:tc>
                  <a:txBody>
                    <a:bodyPr/>
                    <a:lstStyle/>
                    <a:p>
                      <a:endParaRPr lang="es-ES" sz="1200" dirty="0">
                        <a:latin typeface="Arial"/>
                        <a:cs typeface="Arial"/>
                      </a:endParaRPr>
                    </a:p>
                    <a:p>
                      <a:r>
                        <a:rPr lang="es-MX" sz="1200" dirty="0">
                          <a:latin typeface="Arial"/>
                          <a:cs typeface="Arial"/>
                        </a:rPr>
                        <a:t>Naturaleza patrimonial</a:t>
                      </a:r>
                      <a:endParaRPr lang="es-ES" sz="1200" dirty="0">
                        <a:latin typeface="Arial"/>
                        <a:cs typeface="Arial"/>
                      </a:endParaRPr>
                    </a:p>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1"/>
                  </a:ext>
                </a:extLst>
              </a:tr>
              <a:tr h="370840">
                <a:tc>
                  <a:txBody>
                    <a:bodyPr/>
                    <a:lstStyle/>
                    <a:p>
                      <a:r>
                        <a:rPr lang="es-ES" sz="1200" dirty="0">
                          <a:latin typeface="Arial"/>
                          <a:cs typeface="Arial"/>
                        </a:rPr>
                        <a:t>Contra sociedades</a:t>
                      </a:r>
                    </a:p>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2"/>
                  </a:ext>
                </a:extLst>
              </a:tr>
              <a:tr h="370840">
                <a:tc>
                  <a:txBody>
                    <a:bodyPr/>
                    <a:lstStyle/>
                    <a:p>
                      <a:r>
                        <a:rPr lang="es-ES" sz="1200" dirty="0">
                          <a:latin typeface="Arial"/>
                          <a:cs typeface="Arial"/>
                        </a:rPr>
                        <a:t>Contra sucursales</a:t>
                      </a:r>
                    </a:p>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3"/>
                  </a:ext>
                </a:extLst>
              </a:tr>
              <a:tr h="370840">
                <a:tc>
                  <a:txBody>
                    <a:bodyPr/>
                    <a:lstStyle/>
                    <a:p>
                      <a:r>
                        <a:rPr lang="es-ES" sz="1200" dirty="0">
                          <a:latin typeface="Arial"/>
                          <a:cs typeface="Arial"/>
                        </a:rPr>
                        <a:t>Fueros irrenunciables</a:t>
                      </a: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4"/>
                  </a:ext>
                </a:extLst>
              </a:tr>
              <a:tr h="370840">
                <a:tc>
                  <a:txBody>
                    <a:bodyPr/>
                    <a:lstStyle/>
                    <a:p>
                      <a:r>
                        <a:rPr lang="es-ES" sz="1200" dirty="0">
                          <a:latin typeface="Arial"/>
                          <a:cs typeface="Arial"/>
                        </a:rPr>
                        <a:t>Reales sobre inmuebles</a:t>
                      </a:r>
                    </a:p>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5"/>
                  </a:ext>
                </a:extLst>
              </a:tr>
              <a:tr h="370840">
                <a:tc>
                  <a:txBody>
                    <a:bodyPr/>
                    <a:lstStyle/>
                    <a:p>
                      <a:r>
                        <a:rPr lang="es-MX" sz="1200" dirty="0">
                          <a:latin typeface="Arial"/>
                          <a:cs typeface="Arial"/>
                        </a:rPr>
                        <a:t>C</a:t>
                      </a:r>
                      <a:r>
                        <a:rPr lang="es-ES" sz="1200" dirty="0" err="1">
                          <a:latin typeface="Arial"/>
                          <a:cs typeface="Arial"/>
                        </a:rPr>
                        <a:t>ontratos</a:t>
                      </a:r>
                      <a:r>
                        <a:rPr lang="es-ES" sz="1200" dirty="0">
                          <a:latin typeface="Arial"/>
                          <a:cs typeface="Arial"/>
                        </a:rPr>
                        <a:t> mercantiles internacionales</a:t>
                      </a: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6"/>
                  </a:ext>
                </a:extLst>
              </a:tr>
              <a:tr h="370840">
                <a:tc>
                  <a:txBody>
                    <a:bodyPr/>
                    <a:lstStyle/>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7"/>
                  </a:ext>
                </a:extLst>
              </a:tr>
              <a:tr h="370840">
                <a:tc>
                  <a:txBody>
                    <a:bodyPr/>
                    <a:lstStyle/>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8"/>
                  </a:ext>
                </a:extLst>
              </a:tr>
              <a:tr h="370840">
                <a:tc>
                  <a:txBody>
                    <a:bodyPr/>
                    <a:lstStyle/>
                    <a:p>
                      <a:r>
                        <a:rPr lang="es-ES" sz="1200" dirty="0">
                          <a:latin typeface="Arial"/>
                          <a:cs typeface="Arial"/>
                        </a:rPr>
                        <a:t>Declaración de México</a:t>
                      </a:r>
                    </a:p>
                    <a:p>
                      <a:endParaRPr lang="es-ES" sz="1200" dirty="0">
                        <a:latin typeface="Arial"/>
                        <a:cs typeface="Arial"/>
                      </a:endParaRPr>
                    </a:p>
                  </a:txBody>
                  <a:tcPr/>
                </a:tc>
                <a:tc>
                  <a:txBody>
                    <a:bodyPr/>
                    <a:lstStyle/>
                    <a:p>
                      <a:endParaRPr lang="es-ES" sz="1200" dirty="0">
                        <a:latin typeface="Arial"/>
                        <a:cs typeface="Arial"/>
                      </a:endParaRPr>
                    </a:p>
                  </a:txBody>
                  <a:tcPr/>
                </a:tc>
                <a:extLst>
                  <a:ext uri="{0D108BD9-81ED-4DB2-BD59-A6C34878D82A}">
                    <a16:rowId xmlns:a16="http://schemas.microsoft.com/office/drawing/2014/main" val="10009"/>
                  </a:ext>
                </a:extLst>
              </a:tr>
            </a:tbl>
          </a:graphicData>
        </a:graphic>
      </p:graphicFrame>
      <p:sp>
        <p:nvSpPr>
          <p:cNvPr id="5" name="Text Box 18">
            <a:extLst>
              <a:ext uri="{FF2B5EF4-FFF2-40B4-BE49-F238E27FC236}">
                <a16:creationId xmlns:a16="http://schemas.microsoft.com/office/drawing/2014/main" id="{6F18F36C-22F9-418A-A0D4-ED89D7B1F79F}"/>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3</a:t>
            </a:r>
            <a:endParaRPr lang="es-MX" altLang="es-ES" sz="1000" dirty="0">
              <a:solidFill>
                <a:srgbClr val="7030A0"/>
              </a:solidFill>
              <a:latin typeface="Arial" panose="020B0604020202020204" pitchFamily="34" charset="0"/>
            </a:endParaRPr>
          </a:p>
        </p:txBody>
      </p:sp>
      <p:sp>
        <p:nvSpPr>
          <p:cNvPr id="6" name="Rectángulo 5"/>
          <p:cNvSpPr/>
          <p:nvPr/>
        </p:nvSpPr>
        <p:spPr>
          <a:xfrm>
            <a:off x="882324" y="252775"/>
            <a:ext cx="6664696" cy="923330"/>
          </a:xfrm>
          <a:prstGeom prst="rect">
            <a:avLst/>
          </a:prstGeom>
        </p:spPr>
        <p:txBody>
          <a:bodyPr wrap="square">
            <a:spAutoFit/>
          </a:bodyPr>
          <a:lstStyle/>
          <a:p>
            <a:pPr algn="ctr"/>
            <a:r>
              <a:rPr lang="es-ES" dirty="0"/>
              <a:t>Convención Interamericana sobre Competencia en la Esfera Internacional para la Eficacia Extraterritorial de la Sentencias Extranjeras</a:t>
            </a:r>
          </a:p>
        </p:txBody>
      </p:sp>
    </p:spTree>
    <p:extLst>
      <p:ext uri="{BB962C8B-B14F-4D97-AF65-F5344CB8AC3E}">
        <p14:creationId xmlns:p14="http://schemas.microsoft.com/office/powerpoint/2010/main" val="26559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8">
            <a:extLst>
              <a:ext uri="{FF2B5EF4-FFF2-40B4-BE49-F238E27FC236}">
                <a16:creationId xmlns:a16="http://schemas.microsoft.com/office/drawing/2014/main" id="{007F4D32-2FA7-4516-B21B-9ABE9386633C}"/>
              </a:ext>
            </a:extLst>
          </p:cNvPr>
          <p:cNvSpPr txBox="1">
            <a:spLocks noChangeArrowheads="1"/>
          </p:cNvSpPr>
          <p:nvPr/>
        </p:nvSpPr>
        <p:spPr bwMode="auto">
          <a:xfrm>
            <a:off x="8048645" y="276665"/>
            <a:ext cx="1031947" cy="522096"/>
          </a:xfrm>
          <a:prstGeom prst="rect">
            <a:avLst/>
          </a:prstGeom>
          <a:solidFill>
            <a:schemeClr val="accent5">
              <a:lumMod val="20000"/>
              <a:lumOff val="80000"/>
            </a:schemeClr>
          </a:solidFill>
          <a:ln>
            <a:noFill/>
          </a:ln>
        </p:spPr>
        <p:txBody>
          <a:bodyPr vert="horz" wrap="square" lIns="51435" tIns="25718" rIns="51435" bIns="25718" numCol="1" anchor="t" anchorCtr="0" compatLnSpc="1">
            <a:prstTxWarp prst="textNoShape">
              <a:avLst/>
            </a:prstTxWarp>
          </a:bodyPr>
          <a:lstStyle/>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UNIDAD 7</a:t>
            </a:r>
          </a:p>
          <a:p>
            <a:pPr algn="ctr" defTabSz="514350" eaLnBrk="0" fontAlgn="base" hangingPunct="0">
              <a:spcBef>
                <a:spcPct val="0"/>
              </a:spcBef>
              <a:spcAft>
                <a:spcPct val="0"/>
              </a:spcAft>
            </a:pPr>
            <a:r>
              <a:rPr lang="es-MX" altLang="es-ES" sz="1000" b="1" dirty="0">
                <a:solidFill>
                  <a:srgbClr val="7030A0"/>
                </a:solidFill>
                <a:latin typeface="Arial" panose="020B0604020202020204" pitchFamily="34" charset="0"/>
                <a:cs typeface="Arial" panose="020B0604020202020204" pitchFamily="34" charset="0"/>
              </a:rPr>
              <a:t>ACTIVIDAD 4</a:t>
            </a:r>
            <a:endParaRPr lang="es-MX" altLang="es-ES" sz="1000" dirty="0">
              <a:solidFill>
                <a:srgbClr val="7030A0"/>
              </a:solidFill>
              <a:latin typeface="Arial" panose="020B0604020202020204" pitchFamily="34" charset="0"/>
            </a:endParaRPr>
          </a:p>
        </p:txBody>
      </p:sp>
      <p:pic>
        <p:nvPicPr>
          <p:cNvPr id="7" name="Imagen 6">
            <a:extLst>
              <a:ext uri="{FF2B5EF4-FFF2-40B4-BE49-F238E27FC236}">
                <a16:creationId xmlns:a16="http://schemas.microsoft.com/office/drawing/2014/main" id="{B744DF65-6E87-417D-9396-739A1325425E}"/>
              </a:ext>
            </a:extLst>
          </p:cNvPr>
          <p:cNvPicPr>
            <a:picLocks noChangeAspect="1"/>
          </p:cNvPicPr>
          <p:nvPr/>
        </p:nvPicPr>
        <p:blipFill>
          <a:blip r:embed="rId2"/>
          <a:stretch>
            <a:fillRect/>
          </a:stretch>
        </p:blipFill>
        <p:spPr>
          <a:xfrm>
            <a:off x="63408" y="798761"/>
            <a:ext cx="7269668" cy="5627797"/>
          </a:xfrm>
          <a:prstGeom prst="rect">
            <a:avLst/>
          </a:prstGeom>
        </p:spPr>
      </p:pic>
      <p:sp>
        <p:nvSpPr>
          <p:cNvPr id="8" name="Rectángulo 7">
            <a:extLst>
              <a:ext uri="{FF2B5EF4-FFF2-40B4-BE49-F238E27FC236}">
                <a16:creationId xmlns:a16="http://schemas.microsoft.com/office/drawing/2014/main" id="{2C6C016D-1D0F-4832-B07E-B4BBCD15BD65}"/>
              </a:ext>
            </a:extLst>
          </p:cNvPr>
          <p:cNvSpPr/>
          <p:nvPr/>
        </p:nvSpPr>
        <p:spPr>
          <a:xfrm>
            <a:off x="5345719" y="3483735"/>
            <a:ext cx="3734873" cy="3323987"/>
          </a:xfrm>
          <a:prstGeom prst="rect">
            <a:avLst/>
          </a:prstGeom>
          <a:solidFill>
            <a:srgbClr val="FFFFFF"/>
          </a:solidFill>
          <a:ln>
            <a:solidFill>
              <a:srgbClr val="00B050"/>
            </a:solidFill>
          </a:ln>
        </p:spPr>
        <p:txBody>
          <a:bodyPr wrap="square">
            <a:spAutoFit/>
          </a:bodyPr>
          <a:lstStyle/>
          <a:p>
            <a:r>
              <a:rPr lang="es-ES" sz="1000" b="1" dirty="0"/>
              <a:t>Horizontales</a:t>
            </a:r>
            <a:endParaRPr lang="es-ES" sz="1000" dirty="0"/>
          </a:p>
          <a:p>
            <a:r>
              <a:rPr lang="es-ES" sz="1000" dirty="0"/>
              <a:t> </a:t>
            </a:r>
          </a:p>
          <a:p>
            <a:pPr algn="just" defTabSz="180975"/>
            <a:r>
              <a:rPr lang="es-ES" sz="1000" dirty="0"/>
              <a:t>1.	Tipo de sentencia prevista en la Convención</a:t>
            </a:r>
          </a:p>
          <a:p>
            <a:pPr algn="just" defTabSz="180975"/>
            <a:r>
              <a:rPr lang="es-ES" sz="1000" dirty="0"/>
              <a:t>3.	Materia que contempla para ejecución de sentencias la Convención</a:t>
            </a:r>
          </a:p>
          <a:p>
            <a:pPr algn="just" defTabSz="180975"/>
            <a:r>
              <a:rPr lang="es-ES" sz="1000" dirty="0"/>
              <a:t>4.	Aceptar o no la ejecución de Sentencias Extranjeras constituye un:</a:t>
            </a:r>
          </a:p>
          <a:p>
            <a:pPr algn="just" defTabSz="180975"/>
            <a:r>
              <a:rPr lang="es-ES" sz="1000" dirty="0"/>
              <a:t>6.	La excluye la Convención</a:t>
            </a:r>
          </a:p>
          <a:p>
            <a:pPr algn="just" defTabSz="180975"/>
            <a:r>
              <a:rPr lang="es-ES" sz="1000" dirty="0"/>
              <a:t>7.	En relación con el artículo 1 México manifestó:</a:t>
            </a:r>
          </a:p>
          <a:p>
            <a:pPr algn="just" defTabSz="180975"/>
            <a:r>
              <a:rPr lang="es-ES" sz="1000" dirty="0"/>
              <a:t>8.	Cuando sea imposible la ejecución total de la sentencia se puede pedir, de acuerdo con el artículo 4 de la Convención la ejecución:</a:t>
            </a:r>
          </a:p>
          <a:p>
            <a:pPr algn="just" defTabSz="180975"/>
            <a:r>
              <a:rPr lang="es-ES" sz="1000" dirty="0"/>
              <a:t> </a:t>
            </a:r>
          </a:p>
          <a:p>
            <a:pPr algn="just" defTabSz="180975"/>
            <a:r>
              <a:rPr lang="es-ES" sz="1000" b="1" dirty="0"/>
              <a:t>Vertical</a:t>
            </a:r>
            <a:endParaRPr lang="es-ES" sz="1000" dirty="0"/>
          </a:p>
          <a:p>
            <a:pPr algn="just" defTabSz="180975"/>
            <a:r>
              <a:rPr lang="es-ES" sz="1000" dirty="0"/>
              <a:t> </a:t>
            </a:r>
          </a:p>
          <a:p>
            <a:pPr algn="just" defTabSz="180975"/>
            <a:r>
              <a:rPr lang="es-ES" sz="1000" dirty="0"/>
              <a:t>2.	Las normas y sentencias dictadas en un Estado, sólo pueden ser ejecutadas en el territorio en que se emitieron, por lo que su ejecución en otro Estado sólo puede realizarse si tal Estado lo autoriza.</a:t>
            </a:r>
          </a:p>
          <a:p>
            <a:pPr algn="just" defTabSz="180975"/>
            <a:r>
              <a:rPr lang="es-ES" sz="1000" dirty="0"/>
              <a:t>5.	Requisito indispensable contenido en el artículo 2 de la Convención</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6995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750</TotalTime>
  <Words>318</Words>
  <Application>Microsoft Office PowerPoint</Application>
  <PresentationFormat>Presentación en pantalla (4:3)</PresentationFormat>
  <Paragraphs>147</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Autor</dc:creator>
  <cp:lastModifiedBy>Autor</cp:lastModifiedBy>
  <cp:revision>56</cp:revision>
  <dcterms:created xsi:type="dcterms:W3CDTF">2018-05-23T05:34:50Z</dcterms:created>
  <dcterms:modified xsi:type="dcterms:W3CDTF">2018-06-06T01:35:08Z</dcterms:modified>
</cp:coreProperties>
</file>