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9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D68C8-EE55-4030-8A8A-052AB160190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407AEC-20D1-4A5E-B857-CB810D2FDB26}">
      <dgm:prSet phldrT="[Texto]"/>
      <dgm:spPr/>
      <dgm:t>
        <a:bodyPr/>
        <a:lstStyle/>
        <a:p>
          <a:r>
            <a:rPr lang="es-MX" dirty="0"/>
            <a:t>Consentimiento </a:t>
          </a:r>
          <a:endParaRPr lang="es-ES" dirty="0"/>
        </a:p>
      </dgm:t>
    </dgm:pt>
    <dgm:pt modelId="{0790615D-EA51-411E-AB36-D3C2A3B17A7C}" type="parTrans" cxnId="{ABBA0536-648D-4D51-B655-60AA0D43DE7A}">
      <dgm:prSet/>
      <dgm:spPr/>
      <dgm:t>
        <a:bodyPr/>
        <a:lstStyle/>
        <a:p>
          <a:endParaRPr lang="es-ES"/>
        </a:p>
      </dgm:t>
    </dgm:pt>
    <dgm:pt modelId="{582E99FE-D4DE-4E57-9D4F-3CD878ABE789}" type="sibTrans" cxnId="{ABBA0536-648D-4D51-B655-60AA0D43DE7A}">
      <dgm:prSet/>
      <dgm:spPr/>
      <dgm:t>
        <a:bodyPr/>
        <a:lstStyle/>
        <a:p>
          <a:endParaRPr lang="es-ES"/>
        </a:p>
      </dgm:t>
    </dgm:pt>
    <dgm:pt modelId="{E3817CA6-DCDE-4B38-870D-0A9F015CA3E0}">
      <dgm:prSet phldrT="[Texto]"/>
      <dgm:spPr/>
      <dgm:t>
        <a:bodyPr/>
        <a:lstStyle/>
        <a:p>
          <a:r>
            <a:rPr lang="es-MX" dirty="0"/>
            <a:t>*</a:t>
          </a:r>
          <a:endParaRPr lang="es-ES" dirty="0"/>
        </a:p>
      </dgm:t>
    </dgm:pt>
    <dgm:pt modelId="{C87B018F-B52D-40E7-A9A1-F3A3EC63EDD2}" type="parTrans" cxnId="{157439C1-53A0-48A8-98C1-D7AEDC2680FF}">
      <dgm:prSet/>
      <dgm:spPr/>
      <dgm:t>
        <a:bodyPr/>
        <a:lstStyle/>
        <a:p>
          <a:endParaRPr lang="es-ES"/>
        </a:p>
      </dgm:t>
    </dgm:pt>
    <dgm:pt modelId="{F0906F45-DD4B-48B7-B401-8C1298ED19C5}" type="sibTrans" cxnId="{157439C1-53A0-48A8-98C1-D7AEDC2680FF}">
      <dgm:prSet/>
      <dgm:spPr/>
      <dgm:t>
        <a:bodyPr/>
        <a:lstStyle/>
        <a:p>
          <a:endParaRPr lang="es-ES"/>
        </a:p>
      </dgm:t>
    </dgm:pt>
    <dgm:pt modelId="{05F3EC39-6F00-4EF9-A49E-FBFFDDE833A2}">
      <dgm:prSet phldrT="[Texto]"/>
      <dgm:spPr/>
      <dgm:t>
        <a:bodyPr/>
        <a:lstStyle/>
        <a:p>
          <a:r>
            <a:rPr lang="es-MX" dirty="0"/>
            <a:t>Existencia y validez</a:t>
          </a:r>
          <a:endParaRPr lang="es-ES" dirty="0"/>
        </a:p>
      </dgm:t>
    </dgm:pt>
    <dgm:pt modelId="{6C51EDAB-2220-4C5A-95CB-F988D8F73070}" type="parTrans" cxnId="{5EFD1A43-7BA4-4C2C-A4F8-D10DE695AE97}">
      <dgm:prSet/>
      <dgm:spPr/>
      <dgm:t>
        <a:bodyPr/>
        <a:lstStyle/>
        <a:p>
          <a:endParaRPr lang="es-ES"/>
        </a:p>
      </dgm:t>
    </dgm:pt>
    <dgm:pt modelId="{A67C1A2C-1952-46AC-A6EB-BB01EDE2389D}" type="sibTrans" cxnId="{5EFD1A43-7BA4-4C2C-A4F8-D10DE695AE97}">
      <dgm:prSet/>
      <dgm:spPr/>
      <dgm:t>
        <a:bodyPr/>
        <a:lstStyle/>
        <a:p>
          <a:endParaRPr lang="es-ES"/>
        </a:p>
      </dgm:t>
    </dgm:pt>
    <dgm:pt modelId="{8CCC1E51-A93A-4C17-816E-52BE24EF70B9}">
      <dgm:prSet phldrT="[Texto]"/>
      <dgm:spPr/>
      <dgm:t>
        <a:bodyPr/>
        <a:lstStyle/>
        <a:p>
          <a:r>
            <a:rPr lang="es-MX" dirty="0"/>
            <a:t>*</a:t>
          </a:r>
          <a:endParaRPr lang="es-ES" dirty="0"/>
        </a:p>
      </dgm:t>
    </dgm:pt>
    <dgm:pt modelId="{59257A7D-1310-4784-A05E-7A9AE49D7394}" type="parTrans" cxnId="{18D0DD77-78DC-4000-A807-3D0B8A165067}">
      <dgm:prSet/>
      <dgm:spPr/>
      <dgm:t>
        <a:bodyPr/>
        <a:lstStyle/>
        <a:p>
          <a:endParaRPr lang="es-ES"/>
        </a:p>
      </dgm:t>
    </dgm:pt>
    <dgm:pt modelId="{58DBB8C3-3F64-4C3F-BCD5-B66163E6CBFE}" type="sibTrans" cxnId="{18D0DD77-78DC-4000-A807-3D0B8A165067}">
      <dgm:prSet/>
      <dgm:spPr/>
      <dgm:t>
        <a:bodyPr/>
        <a:lstStyle/>
        <a:p>
          <a:endParaRPr lang="es-ES"/>
        </a:p>
      </dgm:t>
    </dgm:pt>
    <dgm:pt modelId="{8D5E637C-72F6-45AE-9674-D9E45F611E53}">
      <dgm:prSet phldrT="[Texto]"/>
      <dgm:spPr/>
      <dgm:t>
        <a:bodyPr/>
        <a:lstStyle/>
        <a:p>
          <a:r>
            <a:rPr lang="es-MX" dirty="0"/>
            <a:t>*</a:t>
          </a:r>
          <a:endParaRPr lang="es-ES" dirty="0"/>
        </a:p>
      </dgm:t>
    </dgm:pt>
    <dgm:pt modelId="{A2409B25-9318-4DE1-819A-D9541DE4335B}" type="parTrans" cxnId="{FC0AE702-0C24-4855-8AC1-AADBFB2B3B2D}">
      <dgm:prSet/>
      <dgm:spPr/>
      <dgm:t>
        <a:bodyPr/>
        <a:lstStyle/>
        <a:p>
          <a:endParaRPr lang="es-ES"/>
        </a:p>
      </dgm:t>
    </dgm:pt>
    <dgm:pt modelId="{72FB800C-C94C-4B1E-B3A1-8C86F1662437}" type="sibTrans" cxnId="{FC0AE702-0C24-4855-8AC1-AADBFB2B3B2D}">
      <dgm:prSet/>
      <dgm:spPr/>
      <dgm:t>
        <a:bodyPr/>
        <a:lstStyle/>
        <a:p>
          <a:endParaRPr lang="es-ES"/>
        </a:p>
      </dgm:t>
    </dgm:pt>
    <dgm:pt modelId="{9528F110-5680-4843-B88C-9349BF92603C}">
      <dgm:prSet phldrT="[Texto]"/>
      <dgm:spPr/>
      <dgm:t>
        <a:bodyPr/>
        <a:lstStyle/>
        <a:p>
          <a:r>
            <a:rPr lang="es-MX" dirty="0"/>
            <a:t>Reglas</a:t>
          </a:r>
          <a:endParaRPr lang="es-ES" dirty="0"/>
        </a:p>
      </dgm:t>
    </dgm:pt>
    <dgm:pt modelId="{DFBEE247-C715-46BB-8A37-2D70D4A745EE}" type="parTrans" cxnId="{4209CC43-BDD5-4219-B7FC-3B57BD268E74}">
      <dgm:prSet/>
      <dgm:spPr/>
      <dgm:t>
        <a:bodyPr/>
        <a:lstStyle/>
        <a:p>
          <a:endParaRPr lang="es-ES"/>
        </a:p>
      </dgm:t>
    </dgm:pt>
    <dgm:pt modelId="{7194EE26-71C7-44B4-A689-AE0E771F9654}" type="sibTrans" cxnId="{4209CC43-BDD5-4219-B7FC-3B57BD268E74}">
      <dgm:prSet/>
      <dgm:spPr/>
      <dgm:t>
        <a:bodyPr/>
        <a:lstStyle/>
        <a:p>
          <a:endParaRPr lang="es-ES"/>
        </a:p>
      </dgm:t>
    </dgm:pt>
    <dgm:pt modelId="{5A464B21-3ABB-4BB2-AA91-9F929724D629}">
      <dgm:prSet phldrT="[Texto]"/>
      <dgm:spPr/>
      <dgm:t>
        <a:bodyPr/>
        <a:lstStyle/>
        <a:p>
          <a:r>
            <a:rPr lang="es-MX" dirty="0"/>
            <a:t>*</a:t>
          </a:r>
          <a:endParaRPr lang="es-ES" dirty="0"/>
        </a:p>
      </dgm:t>
    </dgm:pt>
    <dgm:pt modelId="{D1AE487E-02D8-4CDF-A621-79134508C5B7}" type="parTrans" cxnId="{F1F393BC-10AC-42CA-BBEC-EF9C9BBB2489}">
      <dgm:prSet/>
      <dgm:spPr/>
      <dgm:t>
        <a:bodyPr/>
        <a:lstStyle/>
        <a:p>
          <a:endParaRPr lang="es-ES"/>
        </a:p>
      </dgm:t>
    </dgm:pt>
    <dgm:pt modelId="{105D140D-0ED8-4802-B878-D67B186E96C6}" type="sibTrans" cxnId="{F1F393BC-10AC-42CA-BBEC-EF9C9BBB2489}">
      <dgm:prSet/>
      <dgm:spPr/>
      <dgm:t>
        <a:bodyPr/>
        <a:lstStyle/>
        <a:p>
          <a:endParaRPr lang="es-ES"/>
        </a:p>
      </dgm:t>
    </dgm:pt>
    <dgm:pt modelId="{C008BB81-B64D-434F-88AF-2F42807B11BE}">
      <dgm:prSet phldrT="[Texto]"/>
      <dgm:spPr/>
      <dgm:t>
        <a:bodyPr/>
        <a:lstStyle/>
        <a:p>
          <a:r>
            <a:rPr lang="es-MX" dirty="0"/>
            <a:t>*</a:t>
          </a:r>
          <a:endParaRPr lang="es-ES" dirty="0"/>
        </a:p>
      </dgm:t>
    </dgm:pt>
    <dgm:pt modelId="{29576A02-DFF3-4FA7-AE48-E8C5FA3A5B3C}" type="parTrans" cxnId="{9FA2F8ED-6EF6-4571-82B2-2BD96EC3D0A7}">
      <dgm:prSet/>
      <dgm:spPr/>
      <dgm:t>
        <a:bodyPr/>
        <a:lstStyle/>
        <a:p>
          <a:endParaRPr lang="es-ES"/>
        </a:p>
      </dgm:t>
    </dgm:pt>
    <dgm:pt modelId="{C04F3985-63F7-4359-B2FB-493A4844368D}" type="sibTrans" cxnId="{9FA2F8ED-6EF6-4571-82B2-2BD96EC3D0A7}">
      <dgm:prSet/>
      <dgm:spPr/>
      <dgm:t>
        <a:bodyPr/>
        <a:lstStyle/>
        <a:p>
          <a:endParaRPr lang="es-ES"/>
        </a:p>
      </dgm:t>
    </dgm:pt>
    <dgm:pt modelId="{A4CC2DBB-7DC0-4FE6-9C24-14439A80973C}">
      <dgm:prSet/>
      <dgm:spPr/>
      <dgm:t>
        <a:bodyPr/>
        <a:lstStyle/>
        <a:p>
          <a:r>
            <a:rPr lang="es-MX" dirty="0"/>
            <a:t>Objeto</a:t>
          </a:r>
          <a:endParaRPr lang="es-ES" dirty="0"/>
        </a:p>
      </dgm:t>
    </dgm:pt>
    <dgm:pt modelId="{319C95C7-1448-41F5-B8BE-280B7F398F82}" type="parTrans" cxnId="{7EFC2EAD-6349-4AF5-BF88-DF045DFAA723}">
      <dgm:prSet/>
      <dgm:spPr/>
      <dgm:t>
        <a:bodyPr/>
        <a:lstStyle/>
        <a:p>
          <a:endParaRPr lang="es-ES"/>
        </a:p>
      </dgm:t>
    </dgm:pt>
    <dgm:pt modelId="{CF1AE07C-DA30-45C6-9C7E-74E63C81F847}" type="sibTrans" cxnId="{7EFC2EAD-6349-4AF5-BF88-DF045DFAA723}">
      <dgm:prSet/>
      <dgm:spPr/>
      <dgm:t>
        <a:bodyPr/>
        <a:lstStyle/>
        <a:p>
          <a:endParaRPr lang="es-ES"/>
        </a:p>
      </dgm:t>
    </dgm:pt>
    <dgm:pt modelId="{E30AA3EE-498A-4CCD-93FE-D3D4A5CEEEDF}">
      <dgm:prSet phldrT="[Texto]"/>
      <dgm:spPr/>
      <dgm:t>
        <a:bodyPr/>
        <a:lstStyle/>
        <a:p>
          <a:r>
            <a:rPr lang="es-MX" dirty="0"/>
            <a:t>*</a:t>
          </a:r>
          <a:endParaRPr lang="es-ES" dirty="0"/>
        </a:p>
      </dgm:t>
    </dgm:pt>
    <dgm:pt modelId="{0C15CD4A-CA9D-4001-AC54-56AEE3AC3D0F}" type="parTrans" cxnId="{3429A06E-78BA-47E6-B7B0-572788E56FF2}">
      <dgm:prSet/>
      <dgm:spPr/>
      <dgm:t>
        <a:bodyPr/>
        <a:lstStyle/>
        <a:p>
          <a:endParaRPr lang="es-ES"/>
        </a:p>
      </dgm:t>
    </dgm:pt>
    <dgm:pt modelId="{E7DE5367-6B68-4192-B5FA-3BF2D8A43A2C}" type="sibTrans" cxnId="{3429A06E-78BA-47E6-B7B0-572788E56FF2}">
      <dgm:prSet/>
      <dgm:spPr/>
      <dgm:t>
        <a:bodyPr/>
        <a:lstStyle/>
        <a:p>
          <a:endParaRPr lang="es-ES"/>
        </a:p>
      </dgm:t>
    </dgm:pt>
    <dgm:pt modelId="{A4B9882F-C4B4-4ACD-8480-4A71BD8A4C21}">
      <dgm:prSet phldrT="[Texto]"/>
      <dgm:spPr/>
      <dgm:t>
        <a:bodyPr/>
        <a:lstStyle/>
        <a:p>
          <a:r>
            <a:rPr lang="es-MX" dirty="0"/>
            <a:t>*</a:t>
          </a:r>
          <a:endParaRPr lang="es-ES" dirty="0"/>
        </a:p>
      </dgm:t>
    </dgm:pt>
    <dgm:pt modelId="{025744D6-4551-40BD-A03A-3C0919FE20AD}" type="parTrans" cxnId="{85639A2F-545D-4E55-9A96-252C60BEB517}">
      <dgm:prSet/>
      <dgm:spPr/>
      <dgm:t>
        <a:bodyPr/>
        <a:lstStyle/>
        <a:p>
          <a:endParaRPr lang="es-ES"/>
        </a:p>
      </dgm:t>
    </dgm:pt>
    <dgm:pt modelId="{2AF14648-465F-4AF5-BF79-043970F4AA01}" type="sibTrans" cxnId="{85639A2F-545D-4E55-9A96-252C60BEB517}">
      <dgm:prSet/>
      <dgm:spPr/>
      <dgm:t>
        <a:bodyPr/>
        <a:lstStyle/>
        <a:p>
          <a:endParaRPr lang="es-ES"/>
        </a:p>
      </dgm:t>
    </dgm:pt>
    <dgm:pt modelId="{45B550AA-4A1B-4D14-AE74-2CC8DF34E44D}" type="pres">
      <dgm:prSet presAssocID="{0BDD68C8-EE55-4030-8A8A-052AB160190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092853C-719C-411D-9DFC-CBCAD892B875}" type="pres">
      <dgm:prSet presAssocID="{0BDD68C8-EE55-4030-8A8A-052AB1601901}" presName="cycle" presStyleCnt="0"/>
      <dgm:spPr/>
    </dgm:pt>
    <dgm:pt modelId="{6E50BE1F-003D-46E9-8D9B-7C77F607874D}" type="pres">
      <dgm:prSet presAssocID="{0BDD68C8-EE55-4030-8A8A-052AB1601901}" presName="centerShape" presStyleCnt="0"/>
      <dgm:spPr/>
    </dgm:pt>
    <dgm:pt modelId="{8106FBFA-655B-4ABA-ABB1-E5039A323B1F}" type="pres">
      <dgm:prSet presAssocID="{0BDD68C8-EE55-4030-8A8A-052AB1601901}" presName="connSite" presStyleLbl="node1" presStyleIdx="0" presStyleCnt="5"/>
      <dgm:spPr/>
    </dgm:pt>
    <dgm:pt modelId="{A7849F3F-2A41-4D5B-81C9-F0F5ADED1DB1}" type="pres">
      <dgm:prSet presAssocID="{0BDD68C8-EE55-4030-8A8A-052AB1601901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2599F244-0EAA-4549-AA66-E87FF1A59105}" type="pres">
      <dgm:prSet presAssocID="{0790615D-EA51-411E-AB36-D3C2A3B17A7C}" presName="Name25" presStyleLbl="parChTrans1D1" presStyleIdx="0" presStyleCnt="4"/>
      <dgm:spPr/>
    </dgm:pt>
    <dgm:pt modelId="{A044B1BA-7230-478F-8681-D012501EA56F}" type="pres">
      <dgm:prSet presAssocID="{D8407AEC-20D1-4A5E-B857-CB810D2FDB26}" presName="node" presStyleCnt="0"/>
      <dgm:spPr/>
    </dgm:pt>
    <dgm:pt modelId="{2BD9DB8F-F115-49AF-813B-773B443D829E}" type="pres">
      <dgm:prSet presAssocID="{D8407AEC-20D1-4A5E-B857-CB810D2FDB26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06E304D4-7A07-4A7D-8F44-0F82304C82ED}" type="pres">
      <dgm:prSet presAssocID="{D8407AEC-20D1-4A5E-B857-CB810D2FDB26}" presName="childNode" presStyleLbl="revTx" presStyleIdx="0" presStyleCnt="3">
        <dgm:presLayoutVars>
          <dgm:bulletEnabled val="1"/>
        </dgm:presLayoutVars>
      </dgm:prSet>
      <dgm:spPr/>
    </dgm:pt>
    <dgm:pt modelId="{2273D086-B1C2-4E9D-85FB-A1FE9B1E86C8}" type="pres">
      <dgm:prSet presAssocID="{6C51EDAB-2220-4C5A-95CB-F988D8F73070}" presName="Name25" presStyleLbl="parChTrans1D1" presStyleIdx="1" presStyleCnt="4"/>
      <dgm:spPr/>
    </dgm:pt>
    <dgm:pt modelId="{9DAA6FC6-AF97-405A-BEE6-598FB9E0EE0E}" type="pres">
      <dgm:prSet presAssocID="{05F3EC39-6F00-4EF9-A49E-FBFFDDE833A2}" presName="node" presStyleCnt="0"/>
      <dgm:spPr/>
    </dgm:pt>
    <dgm:pt modelId="{72A01982-F677-4EF4-AB77-DA5C7E71185C}" type="pres">
      <dgm:prSet presAssocID="{05F3EC39-6F00-4EF9-A49E-FBFFDDE833A2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CFED9F03-196F-4E75-9518-6D6186DE9D37}" type="pres">
      <dgm:prSet presAssocID="{05F3EC39-6F00-4EF9-A49E-FBFFDDE833A2}" presName="childNode" presStyleLbl="revTx" presStyleIdx="1" presStyleCnt="3">
        <dgm:presLayoutVars>
          <dgm:bulletEnabled val="1"/>
        </dgm:presLayoutVars>
      </dgm:prSet>
      <dgm:spPr/>
    </dgm:pt>
    <dgm:pt modelId="{4DB7E032-2D32-48E1-85DF-A4B91F46BC22}" type="pres">
      <dgm:prSet presAssocID="{DFBEE247-C715-46BB-8A37-2D70D4A745EE}" presName="Name25" presStyleLbl="parChTrans1D1" presStyleIdx="2" presStyleCnt="4"/>
      <dgm:spPr/>
    </dgm:pt>
    <dgm:pt modelId="{2E6887EC-5940-4AD3-BA7B-97C72FFEB643}" type="pres">
      <dgm:prSet presAssocID="{9528F110-5680-4843-B88C-9349BF92603C}" presName="node" presStyleCnt="0"/>
      <dgm:spPr/>
    </dgm:pt>
    <dgm:pt modelId="{89F41D67-FCD9-40C7-AA6E-9BA247BAE516}" type="pres">
      <dgm:prSet presAssocID="{9528F110-5680-4843-B88C-9349BF92603C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992276BB-E496-45D2-8CD3-58801E6C6915}" type="pres">
      <dgm:prSet presAssocID="{9528F110-5680-4843-B88C-9349BF92603C}" presName="childNode" presStyleLbl="revTx" presStyleIdx="2" presStyleCnt="3">
        <dgm:presLayoutVars>
          <dgm:bulletEnabled val="1"/>
        </dgm:presLayoutVars>
      </dgm:prSet>
      <dgm:spPr/>
    </dgm:pt>
    <dgm:pt modelId="{7B0B38B4-D31A-4923-BAAD-7DF76D2B28F2}" type="pres">
      <dgm:prSet presAssocID="{319C95C7-1448-41F5-B8BE-280B7F398F82}" presName="Name25" presStyleLbl="parChTrans1D1" presStyleIdx="3" presStyleCnt="4"/>
      <dgm:spPr/>
    </dgm:pt>
    <dgm:pt modelId="{D21A710C-EEF3-4999-B3C3-827B6540D019}" type="pres">
      <dgm:prSet presAssocID="{A4CC2DBB-7DC0-4FE6-9C24-14439A80973C}" presName="node" presStyleCnt="0"/>
      <dgm:spPr/>
    </dgm:pt>
    <dgm:pt modelId="{9B497501-4702-4836-AB60-CFB4D3AED4E9}" type="pres">
      <dgm:prSet presAssocID="{A4CC2DBB-7DC0-4FE6-9C24-14439A80973C}" presName="parentNode" presStyleLbl="node1" presStyleIdx="4" presStyleCnt="5" custLinFactX="-36243" custLinFactNeighborX="-100000" custLinFactNeighborY="-21079">
        <dgm:presLayoutVars>
          <dgm:chMax val="1"/>
          <dgm:bulletEnabled val="1"/>
        </dgm:presLayoutVars>
      </dgm:prSet>
      <dgm:spPr/>
    </dgm:pt>
    <dgm:pt modelId="{6FFF56E4-42FD-473A-8189-6D8480EEE5B4}" type="pres">
      <dgm:prSet presAssocID="{A4CC2DBB-7DC0-4FE6-9C24-14439A80973C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FC0AE702-0C24-4855-8AC1-AADBFB2B3B2D}" srcId="{05F3EC39-6F00-4EF9-A49E-FBFFDDE833A2}" destId="{8D5E637C-72F6-45AE-9674-D9E45F611E53}" srcOrd="1" destOrd="0" parTransId="{A2409B25-9318-4DE1-819A-D9541DE4335B}" sibTransId="{72FB800C-C94C-4B1E-B3A1-8C86F1662437}"/>
    <dgm:cxn modelId="{85639A2F-545D-4E55-9A96-252C60BEB517}" srcId="{9528F110-5680-4843-B88C-9349BF92603C}" destId="{A4B9882F-C4B4-4ACD-8480-4A71BD8A4C21}" srcOrd="2" destOrd="0" parTransId="{025744D6-4551-40BD-A03A-3C0919FE20AD}" sibTransId="{2AF14648-465F-4AF5-BF79-043970F4AA01}"/>
    <dgm:cxn modelId="{C7E48931-98D6-406A-80CC-B05542BE8EB8}" type="presOf" srcId="{05F3EC39-6F00-4EF9-A49E-FBFFDDE833A2}" destId="{72A01982-F677-4EF4-AB77-DA5C7E71185C}" srcOrd="0" destOrd="0" presId="urn:microsoft.com/office/officeart/2005/8/layout/radial2"/>
    <dgm:cxn modelId="{ABBA0536-648D-4D51-B655-60AA0D43DE7A}" srcId="{0BDD68C8-EE55-4030-8A8A-052AB1601901}" destId="{D8407AEC-20D1-4A5E-B857-CB810D2FDB26}" srcOrd="0" destOrd="0" parTransId="{0790615D-EA51-411E-AB36-D3C2A3B17A7C}" sibTransId="{582E99FE-D4DE-4E57-9D4F-3CD878ABE789}"/>
    <dgm:cxn modelId="{5EFD1A43-7BA4-4C2C-A4F8-D10DE695AE97}" srcId="{0BDD68C8-EE55-4030-8A8A-052AB1601901}" destId="{05F3EC39-6F00-4EF9-A49E-FBFFDDE833A2}" srcOrd="1" destOrd="0" parTransId="{6C51EDAB-2220-4C5A-95CB-F988D8F73070}" sibTransId="{A67C1A2C-1952-46AC-A6EB-BB01EDE2389D}"/>
    <dgm:cxn modelId="{4209CC43-BDD5-4219-B7FC-3B57BD268E74}" srcId="{0BDD68C8-EE55-4030-8A8A-052AB1601901}" destId="{9528F110-5680-4843-B88C-9349BF92603C}" srcOrd="2" destOrd="0" parTransId="{DFBEE247-C715-46BB-8A37-2D70D4A745EE}" sibTransId="{7194EE26-71C7-44B4-A689-AE0E771F9654}"/>
    <dgm:cxn modelId="{33305B6A-D6B9-4270-AA27-693877DD4826}" type="presOf" srcId="{319C95C7-1448-41F5-B8BE-280B7F398F82}" destId="{7B0B38B4-D31A-4923-BAAD-7DF76D2B28F2}" srcOrd="0" destOrd="0" presId="urn:microsoft.com/office/officeart/2005/8/layout/radial2"/>
    <dgm:cxn modelId="{3429A06E-78BA-47E6-B7B0-572788E56FF2}" srcId="{D8407AEC-20D1-4A5E-B857-CB810D2FDB26}" destId="{E30AA3EE-498A-4CCD-93FE-D3D4A5CEEEDF}" srcOrd="1" destOrd="0" parTransId="{0C15CD4A-CA9D-4001-AC54-56AEE3AC3D0F}" sibTransId="{E7DE5367-6B68-4192-B5FA-3BF2D8A43A2C}"/>
    <dgm:cxn modelId="{B5E80853-1841-4C33-B7D3-842C1F3E07E9}" type="presOf" srcId="{A4B9882F-C4B4-4ACD-8480-4A71BD8A4C21}" destId="{992276BB-E496-45D2-8CD3-58801E6C6915}" srcOrd="0" destOrd="2" presId="urn:microsoft.com/office/officeart/2005/8/layout/radial2"/>
    <dgm:cxn modelId="{18D0DD77-78DC-4000-A807-3D0B8A165067}" srcId="{05F3EC39-6F00-4EF9-A49E-FBFFDDE833A2}" destId="{8CCC1E51-A93A-4C17-816E-52BE24EF70B9}" srcOrd="0" destOrd="0" parTransId="{59257A7D-1310-4784-A05E-7A9AE49D7394}" sibTransId="{58DBB8C3-3F64-4C3F-BCD5-B66163E6CBFE}"/>
    <dgm:cxn modelId="{CF591D7B-9401-4725-80FD-D6E31737094C}" type="presOf" srcId="{D8407AEC-20D1-4A5E-B857-CB810D2FDB26}" destId="{2BD9DB8F-F115-49AF-813B-773B443D829E}" srcOrd="0" destOrd="0" presId="urn:microsoft.com/office/officeart/2005/8/layout/radial2"/>
    <dgm:cxn modelId="{A160BF7B-BAE2-48B8-89F8-C327053A6174}" type="presOf" srcId="{C008BB81-B64D-434F-88AF-2F42807B11BE}" destId="{992276BB-E496-45D2-8CD3-58801E6C6915}" srcOrd="0" destOrd="1" presId="urn:microsoft.com/office/officeart/2005/8/layout/radial2"/>
    <dgm:cxn modelId="{E26A957E-A4C9-4424-AF87-712D958A4506}" type="presOf" srcId="{8D5E637C-72F6-45AE-9674-D9E45F611E53}" destId="{CFED9F03-196F-4E75-9518-6D6186DE9D37}" srcOrd="0" destOrd="1" presId="urn:microsoft.com/office/officeart/2005/8/layout/radial2"/>
    <dgm:cxn modelId="{82657C82-7731-4487-B0AB-EC31296B5383}" type="presOf" srcId="{0BDD68C8-EE55-4030-8A8A-052AB1601901}" destId="{45B550AA-4A1B-4D14-AE74-2CC8DF34E44D}" srcOrd="0" destOrd="0" presId="urn:microsoft.com/office/officeart/2005/8/layout/radial2"/>
    <dgm:cxn modelId="{F794B288-04F1-4FD6-89DC-C0A7A89DA1E9}" type="presOf" srcId="{E3817CA6-DCDE-4B38-870D-0A9F015CA3E0}" destId="{06E304D4-7A07-4A7D-8F44-0F82304C82ED}" srcOrd="0" destOrd="0" presId="urn:microsoft.com/office/officeart/2005/8/layout/radial2"/>
    <dgm:cxn modelId="{86A11E91-F266-4EEB-BEA7-8B067EF10309}" type="presOf" srcId="{DFBEE247-C715-46BB-8A37-2D70D4A745EE}" destId="{4DB7E032-2D32-48E1-85DF-A4B91F46BC22}" srcOrd="0" destOrd="0" presId="urn:microsoft.com/office/officeart/2005/8/layout/radial2"/>
    <dgm:cxn modelId="{C274DB9D-7CC8-4AF6-8604-FD7B8EDFF242}" type="presOf" srcId="{0790615D-EA51-411E-AB36-D3C2A3B17A7C}" destId="{2599F244-0EAA-4549-AA66-E87FF1A59105}" srcOrd="0" destOrd="0" presId="urn:microsoft.com/office/officeart/2005/8/layout/radial2"/>
    <dgm:cxn modelId="{7EFC2EAD-6349-4AF5-BF88-DF045DFAA723}" srcId="{0BDD68C8-EE55-4030-8A8A-052AB1601901}" destId="{A4CC2DBB-7DC0-4FE6-9C24-14439A80973C}" srcOrd="3" destOrd="0" parTransId="{319C95C7-1448-41F5-B8BE-280B7F398F82}" sibTransId="{CF1AE07C-DA30-45C6-9C7E-74E63C81F847}"/>
    <dgm:cxn modelId="{05D9E5AF-5418-4506-A434-344F1E2627BF}" type="presOf" srcId="{A4CC2DBB-7DC0-4FE6-9C24-14439A80973C}" destId="{9B497501-4702-4836-AB60-CFB4D3AED4E9}" srcOrd="0" destOrd="0" presId="urn:microsoft.com/office/officeart/2005/8/layout/radial2"/>
    <dgm:cxn modelId="{4C761AB0-D310-4A2D-823D-60741767222D}" type="presOf" srcId="{5A464B21-3ABB-4BB2-AA91-9F929724D629}" destId="{992276BB-E496-45D2-8CD3-58801E6C6915}" srcOrd="0" destOrd="0" presId="urn:microsoft.com/office/officeart/2005/8/layout/radial2"/>
    <dgm:cxn modelId="{F1F393BC-10AC-42CA-BBEC-EF9C9BBB2489}" srcId="{9528F110-5680-4843-B88C-9349BF92603C}" destId="{5A464B21-3ABB-4BB2-AA91-9F929724D629}" srcOrd="0" destOrd="0" parTransId="{D1AE487E-02D8-4CDF-A621-79134508C5B7}" sibTransId="{105D140D-0ED8-4802-B878-D67B186E96C6}"/>
    <dgm:cxn modelId="{157439C1-53A0-48A8-98C1-D7AEDC2680FF}" srcId="{D8407AEC-20D1-4A5E-B857-CB810D2FDB26}" destId="{E3817CA6-DCDE-4B38-870D-0A9F015CA3E0}" srcOrd="0" destOrd="0" parTransId="{C87B018F-B52D-40E7-A9A1-F3A3EC63EDD2}" sibTransId="{F0906F45-DD4B-48B7-B401-8C1298ED19C5}"/>
    <dgm:cxn modelId="{473BDDC7-B2FA-41B0-ABEE-A75096170239}" type="presOf" srcId="{6C51EDAB-2220-4C5A-95CB-F988D8F73070}" destId="{2273D086-B1C2-4E9D-85FB-A1FE9B1E86C8}" srcOrd="0" destOrd="0" presId="urn:microsoft.com/office/officeart/2005/8/layout/radial2"/>
    <dgm:cxn modelId="{2FE807DE-5F28-44AF-9471-C3698207F375}" type="presOf" srcId="{9528F110-5680-4843-B88C-9349BF92603C}" destId="{89F41D67-FCD9-40C7-AA6E-9BA247BAE516}" srcOrd="0" destOrd="0" presId="urn:microsoft.com/office/officeart/2005/8/layout/radial2"/>
    <dgm:cxn modelId="{4205D7E4-7E85-43A4-BDCE-C98F65DC271E}" type="presOf" srcId="{E30AA3EE-498A-4CCD-93FE-D3D4A5CEEEDF}" destId="{06E304D4-7A07-4A7D-8F44-0F82304C82ED}" srcOrd="0" destOrd="1" presId="urn:microsoft.com/office/officeart/2005/8/layout/radial2"/>
    <dgm:cxn modelId="{58921CEA-2CD0-48BB-BB00-E99E75E8D365}" type="presOf" srcId="{8CCC1E51-A93A-4C17-816E-52BE24EF70B9}" destId="{CFED9F03-196F-4E75-9518-6D6186DE9D37}" srcOrd="0" destOrd="0" presId="urn:microsoft.com/office/officeart/2005/8/layout/radial2"/>
    <dgm:cxn modelId="{9FA2F8ED-6EF6-4571-82B2-2BD96EC3D0A7}" srcId="{9528F110-5680-4843-B88C-9349BF92603C}" destId="{C008BB81-B64D-434F-88AF-2F42807B11BE}" srcOrd="1" destOrd="0" parTransId="{29576A02-DFF3-4FA7-AE48-E8C5FA3A5B3C}" sibTransId="{C04F3985-63F7-4359-B2FB-493A4844368D}"/>
    <dgm:cxn modelId="{0E26E6A2-3177-4883-A2AA-BE64E79BFE35}" type="presParOf" srcId="{45B550AA-4A1B-4D14-AE74-2CC8DF34E44D}" destId="{7092853C-719C-411D-9DFC-CBCAD892B875}" srcOrd="0" destOrd="0" presId="urn:microsoft.com/office/officeart/2005/8/layout/radial2"/>
    <dgm:cxn modelId="{BB210C6A-2A66-493F-9BE7-EA1545E44CE5}" type="presParOf" srcId="{7092853C-719C-411D-9DFC-CBCAD892B875}" destId="{6E50BE1F-003D-46E9-8D9B-7C77F607874D}" srcOrd="0" destOrd="0" presId="urn:microsoft.com/office/officeart/2005/8/layout/radial2"/>
    <dgm:cxn modelId="{E929D87A-0267-4ECC-A8D3-461E4A93E6F8}" type="presParOf" srcId="{6E50BE1F-003D-46E9-8D9B-7C77F607874D}" destId="{8106FBFA-655B-4ABA-ABB1-E5039A323B1F}" srcOrd="0" destOrd="0" presId="urn:microsoft.com/office/officeart/2005/8/layout/radial2"/>
    <dgm:cxn modelId="{3ECDD064-ECF8-43A8-BBA2-B021E46581DC}" type="presParOf" srcId="{6E50BE1F-003D-46E9-8D9B-7C77F607874D}" destId="{A7849F3F-2A41-4D5B-81C9-F0F5ADED1DB1}" srcOrd="1" destOrd="0" presId="urn:microsoft.com/office/officeart/2005/8/layout/radial2"/>
    <dgm:cxn modelId="{AA11FB48-BF2A-478D-A723-3A017B40BB4D}" type="presParOf" srcId="{7092853C-719C-411D-9DFC-CBCAD892B875}" destId="{2599F244-0EAA-4549-AA66-E87FF1A59105}" srcOrd="1" destOrd="0" presId="urn:microsoft.com/office/officeart/2005/8/layout/radial2"/>
    <dgm:cxn modelId="{807188E6-3B73-4213-BDB0-6D177B451DC5}" type="presParOf" srcId="{7092853C-719C-411D-9DFC-CBCAD892B875}" destId="{A044B1BA-7230-478F-8681-D012501EA56F}" srcOrd="2" destOrd="0" presId="urn:microsoft.com/office/officeart/2005/8/layout/radial2"/>
    <dgm:cxn modelId="{C01171F5-C2B6-4F26-B10D-E0A34A20A239}" type="presParOf" srcId="{A044B1BA-7230-478F-8681-D012501EA56F}" destId="{2BD9DB8F-F115-49AF-813B-773B443D829E}" srcOrd="0" destOrd="0" presId="urn:microsoft.com/office/officeart/2005/8/layout/radial2"/>
    <dgm:cxn modelId="{B0DBF6EE-31FE-44D9-8977-9D01EF78BD5C}" type="presParOf" srcId="{A044B1BA-7230-478F-8681-D012501EA56F}" destId="{06E304D4-7A07-4A7D-8F44-0F82304C82ED}" srcOrd="1" destOrd="0" presId="urn:microsoft.com/office/officeart/2005/8/layout/radial2"/>
    <dgm:cxn modelId="{8DA88CBA-3962-4731-A5BA-AE06CFF737D1}" type="presParOf" srcId="{7092853C-719C-411D-9DFC-CBCAD892B875}" destId="{2273D086-B1C2-4E9D-85FB-A1FE9B1E86C8}" srcOrd="3" destOrd="0" presId="urn:microsoft.com/office/officeart/2005/8/layout/radial2"/>
    <dgm:cxn modelId="{C7DF80D0-9099-48C1-B7B5-4350574D532D}" type="presParOf" srcId="{7092853C-719C-411D-9DFC-CBCAD892B875}" destId="{9DAA6FC6-AF97-405A-BEE6-598FB9E0EE0E}" srcOrd="4" destOrd="0" presId="urn:microsoft.com/office/officeart/2005/8/layout/radial2"/>
    <dgm:cxn modelId="{B7EA84F4-457F-4E92-A25A-FAA747EA23D2}" type="presParOf" srcId="{9DAA6FC6-AF97-405A-BEE6-598FB9E0EE0E}" destId="{72A01982-F677-4EF4-AB77-DA5C7E71185C}" srcOrd="0" destOrd="0" presId="urn:microsoft.com/office/officeart/2005/8/layout/radial2"/>
    <dgm:cxn modelId="{D648483E-1571-406A-AFCA-EB2C1965AA4F}" type="presParOf" srcId="{9DAA6FC6-AF97-405A-BEE6-598FB9E0EE0E}" destId="{CFED9F03-196F-4E75-9518-6D6186DE9D37}" srcOrd="1" destOrd="0" presId="urn:microsoft.com/office/officeart/2005/8/layout/radial2"/>
    <dgm:cxn modelId="{A3B37A3E-F5F6-4B34-8E92-72E817DA616E}" type="presParOf" srcId="{7092853C-719C-411D-9DFC-CBCAD892B875}" destId="{4DB7E032-2D32-48E1-85DF-A4B91F46BC22}" srcOrd="5" destOrd="0" presId="urn:microsoft.com/office/officeart/2005/8/layout/radial2"/>
    <dgm:cxn modelId="{E4FD6F54-3F30-409C-BC8E-FECB22369463}" type="presParOf" srcId="{7092853C-719C-411D-9DFC-CBCAD892B875}" destId="{2E6887EC-5940-4AD3-BA7B-97C72FFEB643}" srcOrd="6" destOrd="0" presId="urn:microsoft.com/office/officeart/2005/8/layout/radial2"/>
    <dgm:cxn modelId="{A9751812-FC09-4AD1-9026-2F1D3FCC451C}" type="presParOf" srcId="{2E6887EC-5940-4AD3-BA7B-97C72FFEB643}" destId="{89F41D67-FCD9-40C7-AA6E-9BA247BAE516}" srcOrd="0" destOrd="0" presId="urn:microsoft.com/office/officeart/2005/8/layout/radial2"/>
    <dgm:cxn modelId="{3854663F-A458-471E-B22A-B7C17C3360C2}" type="presParOf" srcId="{2E6887EC-5940-4AD3-BA7B-97C72FFEB643}" destId="{992276BB-E496-45D2-8CD3-58801E6C6915}" srcOrd="1" destOrd="0" presId="urn:microsoft.com/office/officeart/2005/8/layout/radial2"/>
    <dgm:cxn modelId="{4E106C59-644C-4BC0-A819-936F0A2BDF6D}" type="presParOf" srcId="{7092853C-719C-411D-9DFC-CBCAD892B875}" destId="{7B0B38B4-D31A-4923-BAAD-7DF76D2B28F2}" srcOrd="7" destOrd="0" presId="urn:microsoft.com/office/officeart/2005/8/layout/radial2"/>
    <dgm:cxn modelId="{B8322355-169D-40EC-B666-348E85EC6F8D}" type="presParOf" srcId="{7092853C-719C-411D-9DFC-CBCAD892B875}" destId="{D21A710C-EEF3-4999-B3C3-827B6540D019}" srcOrd="8" destOrd="0" presId="urn:microsoft.com/office/officeart/2005/8/layout/radial2"/>
    <dgm:cxn modelId="{9C2D2318-3397-466D-970A-5BD4A0E06140}" type="presParOf" srcId="{D21A710C-EEF3-4999-B3C3-827B6540D019}" destId="{9B497501-4702-4836-AB60-CFB4D3AED4E9}" srcOrd="0" destOrd="0" presId="urn:microsoft.com/office/officeart/2005/8/layout/radial2"/>
    <dgm:cxn modelId="{B97A7C97-2F5F-4DA2-9F63-93992BAD3620}" type="presParOf" srcId="{D21A710C-EEF3-4999-B3C3-827B6540D019}" destId="{6FFF56E4-42FD-473A-8189-6D8480EEE5B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3CE070-FC62-4EC6-8966-C5B0DDEB42C7}" type="doc">
      <dgm:prSet loTypeId="urn:microsoft.com/office/officeart/2005/8/layout/cycle4" loCatId="matrix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80BAE4F-9FAA-4127-A41D-CC53E82B0D68}">
      <dgm:prSet phldrT="[Texto]"/>
      <dgm:spPr/>
      <dgm:t>
        <a:bodyPr/>
        <a:lstStyle/>
        <a:p>
          <a:r>
            <a:rPr lang="es-ES"/>
            <a:t>Antecedentes</a:t>
          </a:r>
        </a:p>
        <a:p>
          <a:r>
            <a:rPr lang="es-ES"/>
            <a:t>y</a:t>
          </a:r>
        </a:p>
        <a:p>
          <a:r>
            <a:rPr lang="es-ES"/>
            <a:t>Naturaleza jurídica</a:t>
          </a:r>
        </a:p>
        <a:p>
          <a:endParaRPr lang="es-ES"/>
        </a:p>
      </dgm:t>
    </dgm:pt>
    <dgm:pt modelId="{CF4673EC-8CD9-418A-807E-8ECED8E27709}" type="parTrans" cxnId="{ABD136CC-736F-4A5B-8CC5-1686BC684E0A}">
      <dgm:prSet/>
      <dgm:spPr/>
      <dgm:t>
        <a:bodyPr/>
        <a:lstStyle/>
        <a:p>
          <a:endParaRPr lang="es-ES"/>
        </a:p>
      </dgm:t>
    </dgm:pt>
    <dgm:pt modelId="{C3FC9B1B-2CF3-41FC-89CD-DFD6B3DB5144}" type="sibTrans" cxnId="{ABD136CC-736F-4A5B-8CC5-1686BC684E0A}">
      <dgm:prSet/>
      <dgm:spPr/>
      <dgm:t>
        <a:bodyPr/>
        <a:lstStyle/>
        <a:p>
          <a:endParaRPr lang="es-ES"/>
        </a:p>
      </dgm:t>
    </dgm:pt>
    <dgm:pt modelId="{39D8DD64-EE55-496D-9E19-7A73C659AFF5}">
      <dgm:prSet phldrT="[Texto]"/>
      <dgm:spPr/>
      <dgm:t>
        <a:bodyPr/>
        <a:lstStyle/>
        <a:p>
          <a:r>
            <a:rPr lang="es-ES"/>
            <a:t>__________</a:t>
          </a:r>
        </a:p>
      </dgm:t>
    </dgm:pt>
    <dgm:pt modelId="{1EF7B1E1-3814-4797-BEC4-3F8C0CE12865}" type="parTrans" cxnId="{C6D86EFB-8C30-4FEF-B569-B73E8B111E9E}">
      <dgm:prSet/>
      <dgm:spPr/>
      <dgm:t>
        <a:bodyPr/>
        <a:lstStyle/>
        <a:p>
          <a:endParaRPr lang="es-ES"/>
        </a:p>
      </dgm:t>
    </dgm:pt>
    <dgm:pt modelId="{5C0F6B24-06D5-47FF-9B75-840EDC4AA60C}" type="sibTrans" cxnId="{C6D86EFB-8C30-4FEF-B569-B73E8B111E9E}">
      <dgm:prSet/>
      <dgm:spPr/>
      <dgm:t>
        <a:bodyPr/>
        <a:lstStyle/>
        <a:p>
          <a:endParaRPr lang="es-ES"/>
        </a:p>
      </dgm:t>
    </dgm:pt>
    <dgm:pt modelId="{25467E0B-53A9-4B78-8FDA-002EF3E5DA4B}">
      <dgm:prSet phldrT="[Texto]"/>
      <dgm:spPr/>
      <dgm:t>
        <a:bodyPr/>
        <a:lstStyle/>
        <a:p>
          <a:endParaRPr lang="es-ES"/>
        </a:p>
        <a:p>
          <a:r>
            <a:rPr lang="es-ES"/>
            <a:t>Objeto del Acuerdo</a:t>
          </a:r>
        </a:p>
        <a:p>
          <a:endParaRPr lang="es-ES"/>
        </a:p>
        <a:p>
          <a:endParaRPr lang="es-ES"/>
        </a:p>
      </dgm:t>
    </dgm:pt>
    <dgm:pt modelId="{AEDF9974-B520-4BDA-A1DC-F07CAF795632}" type="parTrans" cxnId="{F712F0C6-2A02-445B-AE9A-CC62CD270B2A}">
      <dgm:prSet/>
      <dgm:spPr/>
      <dgm:t>
        <a:bodyPr/>
        <a:lstStyle/>
        <a:p>
          <a:endParaRPr lang="es-ES"/>
        </a:p>
      </dgm:t>
    </dgm:pt>
    <dgm:pt modelId="{37DE1DD3-9907-4491-AAE1-B6C8E91D5AD9}" type="sibTrans" cxnId="{F712F0C6-2A02-445B-AE9A-CC62CD270B2A}">
      <dgm:prSet/>
      <dgm:spPr/>
      <dgm:t>
        <a:bodyPr/>
        <a:lstStyle/>
        <a:p>
          <a:endParaRPr lang="es-ES"/>
        </a:p>
      </dgm:t>
    </dgm:pt>
    <dgm:pt modelId="{79471180-2B14-4529-B3B9-7C35812EFFA7}">
      <dgm:prSet phldrT="[Texto]"/>
      <dgm:spPr/>
      <dgm:t>
        <a:bodyPr/>
        <a:lstStyle/>
        <a:p>
          <a:r>
            <a:rPr lang="es-ES"/>
            <a:t>_________</a:t>
          </a:r>
        </a:p>
      </dgm:t>
    </dgm:pt>
    <dgm:pt modelId="{6726592C-8F18-47F0-B9D9-EDD6BC4464E9}" type="parTrans" cxnId="{B76186B1-863D-40CA-96BD-7350A11B0A46}">
      <dgm:prSet/>
      <dgm:spPr/>
      <dgm:t>
        <a:bodyPr/>
        <a:lstStyle/>
        <a:p>
          <a:endParaRPr lang="es-ES"/>
        </a:p>
      </dgm:t>
    </dgm:pt>
    <dgm:pt modelId="{CE2A0FAA-F6A8-4ED7-9EB4-44CA35340E2D}" type="sibTrans" cxnId="{B76186B1-863D-40CA-96BD-7350A11B0A46}">
      <dgm:prSet/>
      <dgm:spPr/>
      <dgm:t>
        <a:bodyPr/>
        <a:lstStyle/>
        <a:p>
          <a:endParaRPr lang="es-ES"/>
        </a:p>
      </dgm:t>
    </dgm:pt>
    <dgm:pt modelId="{2215C636-72A2-4BF5-A787-8C48B1EFC67A}">
      <dgm:prSet phldrT="[Texto]"/>
      <dgm:spPr/>
      <dgm:t>
        <a:bodyPr/>
        <a:lstStyle/>
        <a:p>
          <a:pPr algn="ctr"/>
          <a:r>
            <a:rPr lang="es-ES"/>
            <a:t>Laudo:</a:t>
          </a:r>
        </a:p>
        <a:p>
          <a:pPr algn="just"/>
          <a:r>
            <a:rPr lang="es-ES"/>
            <a:t>*Reconocimiento y ejecución.</a:t>
          </a:r>
        </a:p>
        <a:p>
          <a:pPr algn="just"/>
          <a:r>
            <a:rPr lang="es-ES"/>
            <a:t>*Sentencia no obligatoria</a:t>
          </a:r>
        </a:p>
        <a:p>
          <a:pPr algn="ctr"/>
          <a:endParaRPr lang="es-ES"/>
        </a:p>
      </dgm:t>
    </dgm:pt>
    <dgm:pt modelId="{99D4CB02-302D-458D-BD2B-F5F24BF65E21}" type="parTrans" cxnId="{14377908-904D-40DA-97AF-F19677EF492A}">
      <dgm:prSet/>
      <dgm:spPr/>
      <dgm:t>
        <a:bodyPr/>
        <a:lstStyle/>
        <a:p>
          <a:endParaRPr lang="es-ES"/>
        </a:p>
      </dgm:t>
    </dgm:pt>
    <dgm:pt modelId="{1226406D-6862-4EDD-9428-137427A94717}" type="sibTrans" cxnId="{14377908-904D-40DA-97AF-F19677EF492A}">
      <dgm:prSet/>
      <dgm:spPr/>
      <dgm:t>
        <a:bodyPr/>
        <a:lstStyle/>
        <a:p>
          <a:endParaRPr lang="es-ES"/>
        </a:p>
      </dgm:t>
    </dgm:pt>
    <dgm:pt modelId="{DF785173-E77C-4224-A289-8D62C60D7CE2}">
      <dgm:prSet phldrT="[Texto]"/>
      <dgm:spPr/>
      <dgm:t>
        <a:bodyPr/>
        <a:lstStyle/>
        <a:p>
          <a:r>
            <a:rPr lang="es-ES"/>
            <a:t>___________</a:t>
          </a:r>
        </a:p>
      </dgm:t>
    </dgm:pt>
    <dgm:pt modelId="{3B044815-F8DA-44A3-ACA3-786B850282E9}" type="parTrans" cxnId="{1A808508-8B15-41D3-8179-7B22E220E37F}">
      <dgm:prSet/>
      <dgm:spPr/>
      <dgm:t>
        <a:bodyPr/>
        <a:lstStyle/>
        <a:p>
          <a:endParaRPr lang="es-ES"/>
        </a:p>
      </dgm:t>
    </dgm:pt>
    <dgm:pt modelId="{505DA392-6FBA-465F-BFC6-9F876257A7E8}" type="sibTrans" cxnId="{1A808508-8B15-41D3-8179-7B22E220E37F}">
      <dgm:prSet/>
      <dgm:spPr/>
      <dgm:t>
        <a:bodyPr/>
        <a:lstStyle/>
        <a:p>
          <a:endParaRPr lang="es-ES"/>
        </a:p>
      </dgm:t>
    </dgm:pt>
    <dgm:pt modelId="{1F191677-32F5-4796-B99F-D45EAB03E13C}">
      <dgm:prSet phldrT="[Texto]"/>
      <dgm:spPr/>
      <dgm:t>
        <a:bodyPr/>
        <a:lstStyle/>
        <a:p>
          <a:r>
            <a:rPr lang="es-ES"/>
            <a:t>Capacidad y </a:t>
          </a:r>
        </a:p>
        <a:p>
          <a:r>
            <a:rPr lang="es-ES"/>
            <a:t>Autonomía de la voluntad</a:t>
          </a:r>
        </a:p>
        <a:p>
          <a:endParaRPr lang="es-ES"/>
        </a:p>
        <a:p>
          <a:endParaRPr lang="es-ES"/>
        </a:p>
      </dgm:t>
    </dgm:pt>
    <dgm:pt modelId="{E83F15CE-3B63-4959-8312-7A9A4333CCA5}" type="parTrans" cxnId="{53F7E0E3-EABC-468B-B53A-0BF5FA9910DC}">
      <dgm:prSet/>
      <dgm:spPr/>
      <dgm:t>
        <a:bodyPr/>
        <a:lstStyle/>
        <a:p>
          <a:endParaRPr lang="es-ES"/>
        </a:p>
      </dgm:t>
    </dgm:pt>
    <dgm:pt modelId="{1942E5D9-4FF5-4C82-9AF9-4AC84CE949E9}" type="sibTrans" cxnId="{53F7E0E3-EABC-468B-B53A-0BF5FA9910DC}">
      <dgm:prSet/>
      <dgm:spPr/>
      <dgm:t>
        <a:bodyPr/>
        <a:lstStyle/>
        <a:p>
          <a:endParaRPr lang="es-ES"/>
        </a:p>
      </dgm:t>
    </dgm:pt>
    <dgm:pt modelId="{0500AE33-8E16-46D9-ADC6-ECD1E519DEC5}">
      <dgm:prSet phldrT="[Texto]"/>
      <dgm:spPr/>
      <dgm:t>
        <a:bodyPr/>
        <a:lstStyle/>
        <a:p>
          <a:r>
            <a:rPr lang="es-ES"/>
            <a:t>_________</a:t>
          </a:r>
        </a:p>
      </dgm:t>
    </dgm:pt>
    <dgm:pt modelId="{C09CDFD2-A32F-4CF1-BBA6-32DFDD6D522D}" type="parTrans" cxnId="{5136ED2D-DCAF-4E79-9E04-0B207E477BD2}">
      <dgm:prSet/>
      <dgm:spPr/>
      <dgm:t>
        <a:bodyPr/>
        <a:lstStyle/>
        <a:p>
          <a:endParaRPr lang="es-ES"/>
        </a:p>
      </dgm:t>
    </dgm:pt>
    <dgm:pt modelId="{D14FD669-A7D1-40BF-9B15-6694DB22B3A6}" type="sibTrans" cxnId="{5136ED2D-DCAF-4E79-9E04-0B207E477BD2}">
      <dgm:prSet/>
      <dgm:spPr/>
      <dgm:t>
        <a:bodyPr/>
        <a:lstStyle/>
        <a:p>
          <a:endParaRPr lang="es-ES"/>
        </a:p>
      </dgm:t>
    </dgm:pt>
    <dgm:pt modelId="{21B96483-B592-469B-91C1-F96C9B3CF578}">
      <dgm:prSet phldrT="[Texto]"/>
      <dgm:spPr/>
      <dgm:t>
        <a:bodyPr/>
        <a:lstStyle/>
        <a:p>
          <a:r>
            <a:rPr lang="es-ES"/>
            <a:t>__________</a:t>
          </a:r>
        </a:p>
      </dgm:t>
    </dgm:pt>
    <dgm:pt modelId="{814BDC07-B52E-42E7-B570-98E577E7E69D}" type="parTrans" cxnId="{BD50D0D6-D196-4E23-B46A-C2FDCC09C333}">
      <dgm:prSet/>
      <dgm:spPr/>
      <dgm:t>
        <a:bodyPr/>
        <a:lstStyle/>
        <a:p>
          <a:endParaRPr lang="es-ES"/>
        </a:p>
      </dgm:t>
    </dgm:pt>
    <dgm:pt modelId="{7442562C-7C7A-4807-A384-2179F64947B8}" type="sibTrans" cxnId="{BD50D0D6-D196-4E23-B46A-C2FDCC09C333}">
      <dgm:prSet/>
      <dgm:spPr/>
      <dgm:t>
        <a:bodyPr/>
        <a:lstStyle/>
        <a:p>
          <a:endParaRPr lang="es-ES"/>
        </a:p>
      </dgm:t>
    </dgm:pt>
    <dgm:pt modelId="{79CAB2B4-51EC-4C8C-96FE-B3B94BFC0832}">
      <dgm:prSet phldrT="[Texto]"/>
      <dgm:spPr/>
      <dgm:t>
        <a:bodyPr/>
        <a:lstStyle/>
        <a:p>
          <a:r>
            <a:rPr lang="es-ES"/>
            <a:t>_________</a:t>
          </a:r>
        </a:p>
      </dgm:t>
    </dgm:pt>
    <dgm:pt modelId="{3161D4C7-7675-4F2B-96C8-23934F502732}" type="parTrans" cxnId="{DB4BE2E6-0FBA-4EB3-8118-190002B53192}">
      <dgm:prSet/>
      <dgm:spPr/>
      <dgm:t>
        <a:bodyPr/>
        <a:lstStyle/>
        <a:p>
          <a:endParaRPr lang="es-ES"/>
        </a:p>
      </dgm:t>
    </dgm:pt>
    <dgm:pt modelId="{B262EB0A-02F1-4067-9732-7DB29843E082}" type="sibTrans" cxnId="{DB4BE2E6-0FBA-4EB3-8118-190002B53192}">
      <dgm:prSet/>
      <dgm:spPr/>
      <dgm:t>
        <a:bodyPr/>
        <a:lstStyle/>
        <a:p>
          <a:endParaRPr lang="es-ES"/>
        </a:p>
      </dgm:t>
    </dgm:pt>
    <dgm:pt modelId="{706C1C18-8614-473C-8481-3D1D50E6679F}">
      <dgm:prSet phldrT="[Texto]"/>
      <dgm:spPr/>
      <dgm:t>
        <a:bodyPr/>
        <a:lstStyle/>
        <a:p>
          <a:r>
            <a:rPr lang="es-ES"/>
            <a:t>___________</a:t>
          </a:r>
        </a:p>
      </dgm:t>
    </dgm:pt>
    <dgm:pt modelId="{DA117A52-5A7B-4AAC-ADB5-F8B66B329FE3}" type="parTrans" cxnId="{5A065281-A311-44AF-8D09-1815FEA9F2C3}">
      <dgm:prSet/>
      <dgm:spPr/>
      <dgm:t>
        <a:bodyPr/>
        <a:lstStyle/>
        <a:p>
          <a:endParaRPr lang="es-ES"/>
        </a:p>
      </dgm:t>
    </dgm:pt>
    <dgm:pt modelId="{7B2631F4-B6B9-4307-99E5-C5525BC9C49E}" type="sibTrans" cxnId="{5A065281-A311-44AF-8D09-1815FEA9F2C3}">
      <dgm:prSet/>
      <dgm:spPr/>
      <dgm:t>
        <a:bodyPr/>
        <a:lstStyle/>
        <a:p>
          <a:endParaRPr lang="es-ES"/>
        </a:p>
      </dgm:t>
    </dgm:pt>
    <dgm:pt modelId="{1F8374B9-74D8-49A1-ADAE-DFDF8ADF7F2B}">
      <dgm:prSet phldrT="[Texto]"/>
      <dgm:spPr/>
      <dgm:t>
        <a:bodyPr/>
        <a:lstStyle/>
        <a:p>
          <a:r>
            <a:rPr lang="es-ES"/>
            <a:t>___________</a:t>
          </a:r>
        </a:p>
      </dgm:t>
    </dgm:pt>
    <dgm:pt modelId="{41BFFBD5-5723-4B0B-BE31-32F245963618}" type="parTrans" cxnId="{25AAEC2E-8570-4FA6-9A44-161447F5B317}">
      <dgm:prSet/>
      <dgm:spPr/>
      <dgm:t>
        <a:bodyPr/>
        <a:lstStyle/>
        <a:p>
          <a:endParaRPr lang="es-ES"/>
        </a:p>
      </dgm:t>
    </dgm:pt>
    <dgm:pt modelId="{5949419E-7A97-430D-A73F-D4EC693A2B3E}" type="sibTrans" cxnId="{25AAEC2E-8570-4FA6-9A44-161447F5B317}">
      <dgm:prSet/>
      <dgm:spPr/>
      <dgm:t>
        <a:bodyPr/>
        <a:lstStyle/>
        <a:p>
          <a:endParaRPr lang="es-ES"/>
        </a:p>
      </dgm:t>
    </dgm:pt>
    <dgm:pt modelId="{30FDB9F3-F519-4219-80B0-7A345F5567FA}">
      <dgm:prSet phldrT="[Texto]"/>
      <dgm:spPr/>
      <dgm:t>
        <a:bodyPr/>
        <a:lstStyle/>
        <a:p>
          <a:r>
            <a:rPr lang="es-ES"/>
            <a:t>___________</a:t>
          </a:r>
        </a:p>
      </dgm:t>
    </dgm:pt>
    <dgm:pt modelId="{34015101-687B-48D0-AC59-531453142008}" type="parTrans" cxnId="{EFF97C6F-8218-439E-A409-C825B386563E}">
      <dgm:prSet/>
      <dgm:spPr/>
      <dgm:t>
        <a:bodyPr/>
        <a:lstStyle/>
        <a:p>
          <a:endParaRPr lang="es-ES"/>
        </a:p>
      </dgm:t>
    </dgm:pt>
    <dgm:pt modelId="{CF23EF21-6342-470F-9524-BE13EF0EF541}" type="sibTrans" cxnId="{EFF97C6F-8218-439E-A409-C825B386563E}">
      <dgm:prSet/>
      <dgm:spPr/>
      <dgm:t>
        <a:bodyPr/>
        <a:lstStyle/>
        <a:p>
          <a:endParaRPr lang="es-ES"/>
        </a:p>
      </dgm:t>
    </dgm:pt>
    <dgm:pt modelId="{22D6FF0B-D338-4E50-B09C-AF919A517A9D}" type="pres">
      <dgm:prSet presAssocID="{333CE070-FC62-4EC6-8966-C5B0DDEB42C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5FB506D-2834-46D5-9B72-E723C558D2C5}" type="pres">
      <dgm:prSet presAssocID="{333CE070-FC62-4EC6-8966-C5B0DDEB42C7}" presName="children" presStyleCnt="0"/>
      <dgm:spPr/>
    </dgm:pt>
    <dgm:pt modelId="{343E367C-99D8-419B-84AF-B7CF10596F85}" type="pres">
      <dgm:prSet presAssocID="{333CE070-FC62-4EC6-8966-C5B0DDEB42C7}" presName="child1group" presStyleCnt="0"/>
      <dgm:spPr/>
    </dgm:pt>
    <dgm:pt modelId="{60DAA043-C2E1-41A8-AE0A-BB13291D48FC}" type="pres">
      <dgm:prSet presAssocID="{333CE070-FC62-4EC6-8966-C5B0DDEB42C7}" presName="child1" presStyleLbl="bgAcc1" presStyleIdx="0" presStyleCnt="4"/>
      <dgm:spPr/>
    </dgm:pt>
    <dgm:pt modelId="{5223A913-1212-4CD9-9015-3FED713E9220}" type="pres">
      <dgm:prSet presAssocID="{333CE070-FC62-4EC6-8966-C5B0DDEB42C7}" presName="child1Text" presStyleLbl="bgAcc1" presStyleIdx="0" presStyleCnt="4">
        <dgm:presLayoutVars>
          <dgm:bulletEnabled val="1"/>
        </dgm:presLayoutVars>
      </dgm:prSet>
      <dgm:spPr/>
    </dgm:pt>
    <dgm:pt modelId="{67065D0B-2235-44D5-BB91-F0519519DC47}" type="pres">
      <dgm:prSet presAssocID="{333CE070-FC62-4EC6-8966-C5B0DDEB42C7}" presName="child2group" presStyleCnt="0"/>
      <dgm:spPr/>
    </dgm:pt>
    <dgm:pt modelId="{32570ADC-521E-4F3F-AB96-0325C5DD63D9}" type="pres">
      <dgm:prSet presAssocID="{333CE070-FC62-4EC6-8966-C5B0DDEB42C7}" presName="child2" presStyleLbl="bgAcc1" presStyleIdx="1" presStyleCnt="4"/>
      <dgm:spPr/>
    </dgm:pt>
    <dgm:pt modelId="{4560EDA1-76B9-4E1C-AA53-55B9F0541301}" type="pres">
      <dgm:prSet presAssocID="{333CE070-FC62-4EC6-8966-C5B0DDEB42C7}" presName="child2Text" presStyleLbl="bgAcc1" presStyleIdx="1" presStyleCnt="4">
        <dgm:presLayoutVars>
          <dgm:bulletEnabled val="1"/>
        </dgm:presLayoutVars>
      </dgm:prSet>
      <dgm:spPr/>
    </dgm:pt>
    <dgm:pt modelId="{F71E3AF3-342E-4228-A1AA-49EE86D5D0DA}" type="pres">
      <dgm:prSet presAssocID="{333CE070-FC62-4EC6-8966-C5B0DDEB42C7}" presName="child3group" presStyleCnt="0"/>
      <dgm:spPr/>
    </dgm:pt>
    <dgm:pt modelId="{455E38D7-E4C4-4709-AC60-C8B842A17984}" type="pres">
      <dgm:prSet presAssocID="{333CE070-FC62-4EC6-8966-C5B0DDEB42C7}" presName="child3" presStyleLbl="bgAcc1" presStyleIdx="2" presStyleCnt="4"/>
      <dgm:spPr/>
    </dgm:pt>
    <dgm:pt modelId="{C5E75193-E212-4CEB-94D7-135C45E359EF}" type="pres">
      <dgm:prSet presAssocID="{333CE070-FC62-4EC6-8966-C5B0DDEB42C7}" presName="child3Text" presStyleLbl="bgAcc1" presStyleIdx="2" presStyleCnt="4">
        <dgm:presLayoutVars>
          <dgm:bulletEnabled val="1"/>
        </dgm:presLayoutVars>
      </dgm:prSet>
      <dgm:spPr/>
    </dgm:pt>
    <dgm:pt modelId="{AD68251B-F989-47A1-9D80-7489650AFDE0}" type="pres">
      <dgm:prSet presAssocID="{333CE070-FC62-4EC6-8966-C5B0DDEB42C7}" presName="child4group" presStyleCnt="0"/>
      <dgm:spPr/>
    </dgm:pt>
    <dgm:pt modelId="{AD7294A2-370E-4292-8752-D1D16807ECA9}" type="pres">
      <dgm:prSet presAssocID="{333CE070-FC62-4EC6-8966-C5B0DDEB42C7}" presName="child4" presStyleLbl="bgAcc1" presStyleIdx="3" presStyleCnt="4"/>
      <dgm:spPr/>
    </dgm:pt>
    <dgm:pt modelId="{E1707BE2-491D-464E-A2DF-F04A18479E22}" type="pres">
      <dgm:prSet presAssocID="{333CE070-FC62-4EC6-8966-C5B0DDEB42C7}" presName="child4Text" presStyleLbl="bgAcc1" presStyleIdx="3" presStyleCnt="4">
        <dgm:presLayoutVars>
          <dgm:bulletEnabled val="1"/>
        </dgm:presLayoutVars>
      </dgm:prSet>
      <dgm:spPr/>
    </dgm:pt>
    <dgm:pt modelId="{C8F6FE9C-1898-4DAF-9B8B-99C6C9E1F5AD}" type="pres">
      <dgm:prSet presAssocID="{333CE070-FC62-4EC6-8966-C5B0DDEB42C7}" presName="childPlaceholder" presStyleCnt="0"/>
      <dgm:spPr/>
    </dgm:pt>
    <dgm:pt modelId="{03235BF7-6CEB-488D-B1EC-C69B1A3A446C}" type="pres">
      <dgm:prSet presAssocID="{333CE070-FC62-4EC6-8966-C5B0DDEB42C7}" presName="circle" presStyleCnt="0"/>
      <dgm:spPr/>
    </dgm:pt>
    <dgm:pt modelId="{B2E37C6C-FD95-4859-9407-A60D256F3A4F}" type="pres">
      <dgm:prSet presAssocID="{333CE070-FC62-4EC6-8966-C5B0DDEB42C7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2DE00BA-4D85-4220-8C46-E9D19807E21D}" type="pres">
      <dgm:prSet presAssocID="{333CE070-FC62-4EC6-8966-C5B0DDEB42C7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B940745-25CD-4787-ACC5-76FAC2A1EE7A}" type="pres">
      <dgm:prSet presAssocID="{333CE070-FC62-4EC6-8966-C5B0DDEB42C7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B242531-AC23-4273-81F2-5FFDD76448F5}" type="pres">
      <dgm:prSet presAssocID="{333CE070-FC62-4EC6-8966-C5B0DDEB42C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91A88A8D-DAE4-46ED-ADA1-8360F9C722D6}" type="pres">
      <dgm:prSet presAssocID="{333CE070-FC62-4EC6-8966-C5B0DDEB42C7}" presName="quadrantPlaceholder" presStyleCnt="0"/>
      <dgm:spPr/>
    </dgm:pt>
    <dgm:pt modelId="{961B2AEC-199A-4871-ABDA-EDA996F2DBD3}" type="pres">
      <dgm:prSet presAssocID="{333CE070-FC62-4EC6-8966-C5B0DDEB42C7}" presName="center1" presStyleLbl="fgShp" presStyleIdx="0" presStyleCnt="2"/>
      <dgm:spPr/>
    </dgm:pt>
    <dgm:pt modelId="{184DEB10-D6D0-4988-9AB1-833E4C748F48}" type="pres">
      <dgm:prSet presAssocID="{333CE070-FC62-4EC6-8966-C5B0DDEB42C7}" presName="center2" presStyleLbl="fgShp" presStyleIdx="1" presStyleCnt="2"/>
      <dgm:spPr/>
    </dgm:pt>
  </dgm:ptLst>
  <dgm:cxnLst>
    <dgm:cxn modelId="{C8D84404-DC87-4040-8E10-E5F7B1A96FEB}" type="presOf" srcId="{30FDB9F3-F519-4219-80B0-7A345F5567FA}" destId="{E1707BE2-491D-464E-A2DF-F04A18479E22}" srcOrd="1" destOrd="1" presId="urn:microsoft.com/office/officeart/2005/8/layout/cycle4"/>
    <dgm:cxn modelId="{14377908-904D-40DA-97AF-F19677EF492A}" srcId="{333CE070-FC62-4EC6-8966-C5B0DDEB42C7}" destId="{2215C636-72A2-4BF5-A787-8C48B1EFC67A}" srcOrd="2" destOrd="0" parTransId="{99D4CB02-302D-458D-BD2B-F5F24BF65E21}" sibTransId="{1226406D-6862-4EDD-9428-137427A94717}"/>
    <dgm:cxn modelId="{1A808508-8B15-41D3-8179-7B22E220E37F}" srcId="{2215C636-72A2-4BF5-A787-8C48B1EFC67A}" destId="{DF785173-E77C-4224-A289-8D62C60D7CE2}" srcOrd="0" destOrd="0" parTransId="{3B044815-F8DA-44A3-ACA3-786B850282E9}" sibTransId="{505DA392-6FBA-465F-BFC6-9F876257A7E8}"/>
    <dgm:cxn modelId="{5C42E127-1F39-48CA-97C2-C4319A28347C}" type="presOf" srcId="{21B96483-B592-469B-91C1-F96C9B3CF578}" destId="{5223A913-1212-4CD9-9015-3FED713E9220}" srcOrd="1" destOrd="1" presId="urn:microsoft.com/office/officeart/2005/8/layout/cycle4"/>
    <dgm:cxn modelId="{DB58382D-80C3-4E4B-BE88-BF3AAE7EE348}" type="presOf" srcId="{480BAE4F-9FAA-4127-A41D-CC53E82B0D68}" destId="{B2E37C6C-FD95-4859-9407-A60D256F3A4F}" srcOrd="0" destOrd="0" presId="urn:microsoft.com/office/officeart/2005/8/layout/cycle4"/>
    <dgm:cxn modelId="{5136ED2D-DCAF-4E79-9E04-0B207E477BD2}" srcId="{1F191677-32F5-4796-B99F-D45EAB03E13C}" destId="{0500AE33-8E16-46D9-ADC6-ECD1E519DEC5}" srcOrd="0" destOrd="0" parTransId="{C09CDFD2-A32F-4CF1-BBA6-32DFDD6D522D}" sibTransId="{D14FD669-A7D1-40BF-9B15-6694DB22B3A6}"/>
    <dgm:cxn modelId="{25AAEC2E-8570-4FA6-9A44-161447F5B317}" srcId="{2215C636-72A2-4BF5-A787-8C48B1EFC67A}" destId="{1F8374B9-74D8-49A1-ADAE-DFDF8ADF7F2B}" srcOrd="2" destOrd="0" parTransId="{41BFFBD5-5723-4B0B-BE31-32F245963618}" sibTransId="{5949419E-7A97-430D-A73F-D4EC693A2B3E}"/>
    <dgm:cxn modelId="{1D212B38-FE2D-4487-B9F7-3CDC7FB53AEA}" type="presOf" srcId="{706C1C18-8614-473C-8481-3D1D50E6679F}" destId="{C5E75193-E212-4CEB-94D7-135C45E359EF}" srcOrd="1" destOrd="1" presId="urn:microsoft.com/office/officeart/2005/8/layout/cycle4"/>
    <dgm:cxn modelId="{4BAD3661-9B70-4101-BD8E-440557BEE6C2}" type="presOf" srcId="{79CAB2B4-51EC-4C8C-96FE-B3B94BFC0832}" destId="{4560EDA1-76B9-4E1C-AA53-55B9F0541301}" srcOrd="1" destOrd="1" presId="urn:microsoft.com/office/officeart/2005/8/layout/cycle4"/>
    <dgm:cxn modelId="{792B5362-49C7-466F-852E-35745A59A9AC}" type="presOf" srcId="{79471180-2B14-4529-B3B9-7C35812EFFA7}" destId="{4560EDA1-76B9-4E1C-AA53-55B9F0541301}" srcOrd="1" destOrd="0" presId="urn:microsoft.com/office/officeart/2005/8/layout/cycle4"/>
    <dgm:cxn modelId="{21CD4763-782D-481B-A4A0-ADD8E21F6935}" type="presOf" srcId="{DF785173-E77C-4224-A289-8D62C60D7CE2}" destId="{455E38D7-E4C4-4709-AC60-C8B842A17984}" srcOrd="0" destOrd="0" presId="urn:microsoft.com/office/officeart/2005/8/layout/cycle4"/>
    <dgm:cxn modelId="{075AF749-CD37-41FE-B34C-F430F5186BDA}" type="presOf" srcId="{333CE070-FC62-4EC6-8966-C5B0DDEB42C7}" destId="{22D6FF0B-D338-4E50-B09C-AF919A517A9D}" srcOrd="0" destOrd="0" presId="urn:microsoft.com/office/officeart/2005/8/layout/cycle4"/>
    <dgm:cxn modelId="{5E16304D-4974-42AE-B2D8-ADB29BDBA6CD}" type="presOf" srcId="{21B96483-B592-469B-91C1-F96C9B3CF578}" destId="{60DAA043-C2E1-41A8-AE0A-BB13291D48FC}" srcOrd="0" destOrd="1" presId="urn:microsoft.com/office/officeart/2005/8/layout/cycle4"/>
    <dgm:cxn modelId="{E1EC464D-EBAC-42D8-B1D7-7AC608DC2E62}" type="presOf" srcId="{79CAB2B4-51EC-4C8C-96FE-B3B94BFC0832}" destId="{32570ADC-521E-4F3F-AB96-0325C5DD63D9}" srcOrd="0" destOrd="1" presId="urn:microsoft.com/office/officeart/2005/8/layout/cycle4"/>
    <dgm:cxn modelId="{EFF97C6F-8218-439E-A409-C825B386563E}" srcId="{1F191677-32F5-4796-B99F-D45EAB03E13C}" destId="{30FDB9F3-F519-4219-80B0-7A345F5567FA}" srcOrd="1" destOrd="0" parTransId="{34015101-687B-48D0-AC59-531453142008}" sibTransId="{CF23EF21-6342-470F-9524-BE13EF0EF541}"/>
    <dgm:cxn modelId="{82B4EA54-3592-4D1E-AE0D-B038C0B9F99C}" type="presOf" srcId="{706C1C18-8614-473C-8481-3D1D50E6679F}" destId="{455E38D7-E4C4-4709-AC60-C8B842A17984}" srcOrd="0" destOrd="1" presId="urn:microsoft.com/office/officeart/2005/8/layout/cycle4"/>
    <dgm:cxn modelId="{9D6D0659-1C0E-408D-A587-8CDAABB5762F}" type="presOf" srcId="{0500AE33-8E16-46D9-ADC6-ECD1E519DEC5}" destId="{E1707BE2-491D-464E-A2DF-F04A18479E22}" srcOrd="1" destOrd="0" presId="urn:microsoft.com/office/officeart/2005/8/layout/cycle4"/>
    <dgm:cxn modelId="{938B5859-B986-466B-B8F8-FFB0A74312B3}" type="presOf" srcId="{1F8374B9-74D8-49A1-ADAE-DFDF8ADF7F2B}" destId="{455E38D7-E4C4-4709-AC60-C8B842A17984}" srcOrd="0" destOrd="2" presId="urn:microsoft.com/office/officeart/2005/8/layout/cycle4"/>
    <dgm:cxn modelId="{5A065281-A311-44AF-8D09-1815FEA9F2C3}" srcId="{2215C636-72A2-4BF5-A787-8C48B1EFC67A}" destId="{706C1C18-8614-473C-8481-3D1D50E6679F}" srcOrd="1" destOrd="0" parTransId="{DA117A52-5A7B-4AAC-ADB5-F8B66B329FE3}" sibTransId="{7B2631F4-B6B9-4307-99E5-C5525BC9C49E}"/>
    <dgm:cxn modelId="{DAEB3494-49C6-4836-A10F-FB4F306C6D5C}" type="presOf" srcId="{30FDB9F3-F519-4219-80B0-7A345F5567FA}" destId="{AD7294A2-370E-4292-8752-D1D16807ECA9}" srcOrd="0" destOrd="1" presId="urn:microsoft.com/office/officeart/2005/8/layout/cycle4"/>
    <dgm:cxn modelId="{485D7EAA-B052-437E-99D4-292C40A314CB}" type="presOf" srcId="{39D8DD64-EE55-496D-9E19-7A73C659AFF5}" destId="{60DAA043-C2E1-41A8-AE0A-BB13291D48FC}" srcOrd="0" destOrd="0" presId="urn:microsoft.com/office/officeart/2005/8/layout/cycle4"/>
    <dgm:cxn modelId="{36C313AB-F53C-4135-8F7A-E047EEA7594B}" type="presOf" srcId="{1F8374B9-74D8-49A1-ADAE-DFDF8ADF7F2B}" destId="{C5E75193-E212-4CEB-94D7-135C45E359EF}" srcOrd="1" destOrd="2" presId="urn:microsoft.com/office/officeart/2005/8/layout/cycle4"/>
    <dgm:cxn modelId="{B76186B1-863D-40CA-96BD-7350A11B0A46}" srcId="{25467E0B-53A9-4B78-8FDA-002EF3E5DA4B}" destId="{79471180-2B14-4529-B3B9-7C35812EFFA7}" srcOrd="0" destOrd="0" parTransId="{6726592C-8F18-47F0-B9D9-EDD6BC4464E9}" sibTransId="{CE2A0FAA-F6A8-4ED7-9EB4-44CA35340E2D}"/>
    <dgm:cxn modelId="{BB9ADAB5-353A-40EA-A1EF-07D4017E4E61}" type="presOf" srcId="{25467E0B-53A9-4B78-8FDA-002EF3E5DA4B}" destId="{42DE00BA-4D85-4220-8C46-E9D19807E21D}" srcOrd="0" destOrd="0" presId="urn:microsoft.com/office/officeart/2005/8/layout/cycle4"/>
    <dgm:cxn modelId="{5D07ABBA-20DF-486C-96D4-1D884256D6EB}" type="presOf" srcId="{39D8DD64-EE55-496D-9E19-7A73C659AFF5}" destId="{5223A913-1212-4CD9-9015-3FED713E9220}" srcOrd="1" destOrd="0" presId="urn:microsoft.com/office/officeart/2005/8/layout/cycle4"/>
    <dgm:cxn modelId="{BE04DDBE-C2BD-4761-9197-5B5B7BFDE3C1}" type="presOf" srcId="{79471180-2B14-4529-B3B9-7C35812EFFA7}" destId="{32570ADC-521E-4F3F-AB96-0325C5DD63D9}" srcOrd="0" destOrd="0" presId="urn:microsoft.com/office/officeart/2005/8/layout/cycle4"/>
    <dgm:cxn modelId="{9C9A3ABF-6D78-4135-AC10-B082411347D7}" type="presOf" srcId="{DF785173-E77C-4224-A289-8D62C60D7CE2}" destId="{C5E75193-E212-4CEB-94D7-135C45E359EF}" srcOrd="1" destOrd="0" presId="urn:microsoft.com/office/officeart/2005/8/layout/cycle4"/>
    <dgm:cxn modelId="{F712F0C6-2A02-445B-AE9A-CC62CD270B2A}" srcId="{333CE070-FC62-4EC6-8966-C5B0DDEB42C7}" destId="{25467E0B-53A9-4B78-8FDA-002EF3E5DA4B}" srcOrd="1" destOrd="0" parTransId="{AEDF9974-B520-4BDA-A1DC-F07CAF795632}" sibTransId="{37DE1DD3-9907-4491-AAE1-B6C8E91D5AD9}"/>
    <dgm:cxn modelId="{ABD136CC-736F-4A5B-8CC5-1686BC684E0A}" srcId="{333CE070-FC62-4EC6-8966-C5B0DDEB42C7}" destId="{480BAE4F-9FAA-4127-A41D-CC53E82B0D68}" srcOrd="0" destOrd="0" parTransId="{CF4673EC-8CD9-418A-807E-8ECED8E27709}" sibTransId="{C3FC9B1B-2CF3-41FC-89CD-DFD6B3DB5144}"/>
    <dgm:cxn modelId="{04CAC8D5-0BD5-4634-96AB-C5F4F4B9D383}" type="presOf" srcId="{0500AE33-8E16-46D9-ADC6-ECD1E519DEC5}" destId="{AD7294A2-370E-4292-8752-D1D16807ECA9}" srcOrd="0" destOrd="0" presId="urn:microsoft.com/office/officeart/2005/8/layout/cycle4"/>
    <dgm:cxn modelId="{BD50D0D6-D196-4E23-B46A-C2FDCC09C333}" srcId="{480BAE4F-9FAA-4127-A41D-CC53E82B0D68}" destId="{21B96483-B592-469B-91C1-F96C9B3CF578}" srcOrd="1" destOrd="0" parTransId="{814BDC07-B52E-42E7-B570-98E577E7E69D}" sibTransId="{7442562C-7C7A-4807-A384-2179F64947B8}"/>
    <dgm:cxn modelId="{53F7E0E3-EABC-468B-B53A-0BF5FA9910DC}" srcId="{333CE070-FC62-4EC6-8966-C5B0DDEB42C7}" destId="{1F191677-32F5-4796-B99F-D45EAB03E13C}" srcOrd="3" destOrd="0" parTransId="{E83F15CE-3B63-4959-8312-7A9A4333CCA5}" sibTransId="{1942E5D9-4FF5-4C82-9AF9-4AC84CE949E9}"/>
    <dgm:cxn modelId="{DB4BE2E6-0FBA-4EB3-8118-190002B53192}" srcId="{25467E0B-53A9-4B78-8FDA-002EF3E5DA4B}" destId="{79CAB2B4-51EC-4C8C-96FE-B3B94BFC0832}" srcOrd="1" destOrd="0" parTransId="{3161D4C7-7675-4F2B-96C8-23934F502732}" sibTransId="{B262EB0A-02F1-4067-9732-7DB29843E082}"/>
    <dgm:cxn modelId="{1354B7EF-EB0B-4C22-8FAA-14689CA8B05A}" type="presOf" srcId="{2215C636-72A2-4BF5-A787-8C48B1EFC67A}" destId="{4B940745-25CD-4787-ACC5-76FAC2A1EE7A}" srcOrd="0" destOrd="0" presId="urn:microsoft.com/office/officeart/2005/8/layout/cycle4"/>
    <dgm:cxn modelId="{D73430F8-EA14-4F53-BFDB-6927CC93B7D9}" type="presOf" srcId="{1F191677-32F5-4796-B99F-D45EAB03E13C}" destId="{9B242531-AC23-4273-81F2-5FFDD76448F5}" srcOrd="0" destOrd="0" presId="urn:microsoft.com/office/officeart/2005/8/layout/cycle4"/>
    <dgm:cxn modelId="{C6D86EFB-8C30-4FEF-B569-B73E8B111E9E}" srcId="{480BAE4F-9FAA-4127-A41D-CC53E82B0D68}" destId="{39D8DD64-EE55-496D-9E19-7A73C659AFF5}" srcOrd="0" destOrd="0" parTransId="{1EF7B1E1-3814-4797-BEC4-3F8C0CE12865}" sibTransId="{5C0F6B24-06D5-47FF-9B75-840EDC4AA60C}"/>
    <dgm:cxn modelId="{B016FA68-464D-43A3-9F3F-EA6575901FF5}" type="presParOf" srcId="{22D6FF0B-D338-4E50-B09C-AF919A517A9D}" destId="{35FB506D-2834-46D5-9B72-E723C558D2C5}" srcOrd="0" destOrd="0" presId="urn:microsoft.com/office/officeart/2005/8/layout/cycle4"/>
    <dgm:cxn modelId="{48BBED8F-B864-45AE-87F4-DF49F8E1EAF3}" type="presParOf" srcId="{35FB506D-2834-46D5-9B72-E723C558D2C5}" destId="{343E367C-99D8-419B-84AF-B7CF10596F85}" srcOrd="0" destOrd="0" presId="urn:microsoft.com/office/officeart/2005/8/layout/cycle4"/>
    <dgm:cxn modelId="{ACBFA379-A8FA-419E-9775-F47168F9847B}" type="presParOf" srcId="{343E367C-99D8-419B-84AF-B7CF10596F85}" destId="{60DAA043-C2E1-41A8-AE0A-BB13291D48FC}" srcOrd="0" destOrd="0" presId="urn:microsoft.com/office/officeart/2005/8/layout/cycle4"/>
    <dgm:cxn modelId="{6D79F5EB-425D-43D0-9362-21DC064FF744}" type="presParOf" srcId="{343E367C-99D8-419B-84AF-B7CF10596F85}" destId="{5223A913-1212-4CD9-9015-3FED713E9220}" srcOrd="1" destOrd="0" presId="urn:microsoft.com/office/officeart/2005/8/layout/cycle4"/>
    <dgm:cxn modelId="{6090A137-21E2-4969-AB1E-16D62DE5792D}" type="presParOf" srcId="{35FB506D-2834-46D5-9B72-E723C558D2C5}" destId="{67065D0B-2235-44D5-BB91-F0519519DC47}" srcOrd="1" destOrd="0" presId="urn:microsoft.com/office/officeart/2005/8/layout/cycle4"/>
    <dgm:cxn modelId="{ECF2E815-E576-49D9-8423-4F14E7160D04}" type="presParOf" srcId="{67065D0B-2235-44D5-BB91-F0519519DC47}" destId="{32570ADC-521E-4F3F-AB96-0325C5DD63D9}" srcOrd="0" destOrd="0" presId="urn:microsoft.com/office/officeart/2005/8/layout/cycle4"/>
    <dgm:cxn modelId="{BD7F0DC4-D048-47EA-A496-D10478DC90C5}" type="presParOf" srcId="{67065D0B-2235-44D5-BB91-F0519519DC47}" destId="{4560EDA1-76B9-4E1C-AA53-55B9F0541301}" srcOrd="1" destOrd="0" presId="urn:microsoft.com/office/officeart/2005/8/layout/cycle4"/>
    <dgm:cxn modelId="{51429B91-DB83-48E2-9E0D-1F8FF67EBD55}" type="presParOf" srcId="{35FB506D-2834-46D5-9B72-E723C558D2C5}" destId="{F71E3AF3-342E-4228-A1AA-49EE86D5D0DA}" srcOrd="2" destOrd="0" presId="urn:microsoft.com/office/officeart/2005/8/layout/cycle4"/>
    <dgm:cxn modelId="{6FD4D667-E256-4E7A-BD02-619728118B50}" type="presParOf" srcId="{F71E3AF3-342E-4228-A1AA-49EE86D5D0DA}" destId="{455E38D7-E4C4-4709-AC60-C8B842A17984}" srcOrd="0" destOrd="0" presId="urn:microsoft.com/office/officeart/2005/8/layout/cycle4"/>
    <dgm:cxn modelId="{2809AD89-1ED7-4629-BCA9-525624217CC4}" type="presParOf" srcId="{F71E3AF3-342E-4228-A1AA-49EE86D5D0DA}" destId="{C5E75193-E212-4CEB-94D7-135C45E359EF}" srcOrd="1" destOrd="0" presId="urn:microsoft.com/office/officeart/2005/8/layout/cycle4"/>
    <dgm:cxn modelId="{6AD999CD-EF06-4F3B-B4B2-7F761E82C54A}" type="presParOf" srcId="{35FB506D-2834-46D5-9B72-E723C558D2C5}" destId="{AD68251B-F989-47A1-9D80-7489650AFDE0}" srcOrd="3" destOrd="0" presId="urn:microsoft.com/office/officeart/2005/8/layout/cycle4"/>
    <dgm:cxn modelId="{ECD9A3EC-03E8-4476-9CB6-A5C9D3C3313E}" type="presParOf" srcId="{AD68251B-F989-47A1-9D80-7489650AFDE0}" destId="{AD7294A2-370E-4292-8752-D1D16807ECA9}" srcOrd="0" destOrd="0" presId="urn:microsoft.com/office/officeart/2005/8/layout/cycle4"/>
    <dgm:cxn modelId="{6E692E1D-A745-4C0B-B640-D0C7D7C8C2CA}" type="presParOf" srcId="{AD68251B-F989-47A1-9D80-7489650AFDE0}" destId="{E1707BE2-491D-464E-A2DF-F04A18479E22}" srcOrd="1" destOrd="0" presId="urn:microsoft.com/office/officeart/2005/8/layout/cycle4"/>
    <dgm:cxn modelId="{F3426B7F-A38D-4466-A659-37BFD6E7675D}" type="presParOf" srcId="{35FB506D-2834-46D5-9B72-E723C558D2C5}" destId="{C8F6FE9C-1898-4DAF-9B8B-99C6C9E1F5AD}" srcOrd="4" destOrd="0" presId="urn:microsoft.com/office/officeart/2005/8/layout/cycle4"/>
    <dgm:cxn modelId="{47C90A08-DB93-4119-BEEE-32BA8B964238}" type="presParOf" srcId="{22D6FF0B-D338-4E50-B09C-AF919A517A9D}" destId="{03235BF7-6CEB-488D-B1EC-C69B1A3A446C}" srcOrd="1" destOrd="0" presId="urn:microsoft.com/office/officeart/2005/8/layout/cycle4"/>
    <dgm:cxn modelId="{766ADA4C-E5D1-4256-9137-C7C089E328E5}" type="presParOf" srcId="{03235BF7-6CEB-488D-B1EC-C69B1A3A446C}" destId="{B2E37C6C-FD95-4859-9407-A60D256F3A4F}" srcOrd="0" destOrd="0" presId="urn:microsoft.com/office/officeart/2005/8/layout/cycle4"/>
    <dgm:cxn modelId="{F2C2BD21-D7BF-4E92-B459-8165BD4C5621}" type="presParOf" srcId="{03235BF7-6CEB-488D-B1EC-C69B1A3A446C}" destId="{42DE00BA-4D85-4220-8C46-E9D19807E21D}" srcOrd="1" destOrd="0" presId="urn:microsoft.com/office/officeart/2005/8/layout/cycle4"/>
    <dgm:cxn modelId="{C6DEEC4D-04DF-4021-9FBC-8011B013FB6B}" type="presParOf" srcId="{03235BF7-6CEB-488D-B1EC-C69B1A3A446C}" destId="{4B940745-25CD-4787-ACC5-76FAC2A1EE7A}" srcOrd="2" destOrd="0" presId="urn:microsoft.com/office/officeart/2005/8/layout/cycle4"/>
    <dgm:cxn modelId="{3DD800B6-0040-4F1C-A63E-E60784D3D94B}" type="presParOf" srcId="{03235BF7-6CEB-488D-B1EC-C69B1A3A446C}" destId="{9B242531-AC23-4273-81F2-5FFDD76448F5}" srcOrd="3" destOrd="0" presId="urn:microsoft.com/office/officeart/2005/8/layout/cycle4"/>
    <dgm:cxn modelId="{5051927F-26CE-4824-841B-FCF9EE169991}" type="presParOf" srcId="{03235BF7-6CEB-488D-B1EC-C69B1A3A446C}" destId="{91A88A8D-DAE4-46ED-ADA1-8360F9C722D6}" srcOrd="4" destOrd="0" presId="urn:microsoft.com/office/officeart/2005/8/layout/cycle4"/>
    <dgm:cxn modelId="{CA9098DD-7B1E-4CE0-B8AD-D6242EE4C252}" type="presParOf" srcId="{22D6FF0B-D338-4E50-B09C-AF919A517A9D}" destId="{961B2AEC-199A-4871-ABDA-EDA996F2DBD3}" srcOrd="2" destOrd="0" presId="urn:microsoft.com/office/officeart/2005/8/layout/cycle4"/>
    <dgm:cxn modelId="{1C350E67-6F54-4521-A642-A42DC8FA56B1}" type="presParOf" srcId="{22D6FF0B-D338-4E50-B09C-AF919A517A9D}" destId="{184DEB10-D6D0-4988-9AB1-833E4C748F4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B38B4-D31A-4923-BAAD-7DF76D2B28F2}">
      <dsp:nvSpPr>
        <dsp:cNvPr id="0" name=""/>
        <dsp:cNvSpPr/>
      </dsp:nvSpPr>
      <dsp:spPr>
        <a:xfrm rot="6274787">
          <a:off x="1808424" y="3052773"/>
          <a:ext cx="495539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495539" y="201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7E032-2D32-48E1-85DF-A4B91F46BC22}">
      <dsp:nvSpPr>
        <dsp:cNvPr id="0" name=""/>
        <dsp:cNvSpPr/>
      </dsp:nvSpPr>
      <dsp:spPr>
        <a:xfrm rot="1312883">
          <a:off x="2829098" y="2576617"/>
          <a:ext cx="597051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597051" y="201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3D086-B1C2-4E9D-85FB-A1FE9B1E86C8}">
      <dsp:nvSpPr>
        <dsp:cNvPr id="0" name=""/>
        <dsp:cNvSpPr/>
      </dsp:nvSpPr>
      <dsp:spPr>
        <a:xfrm rot="20287117">
          <a:off x="2829098" y="1887472"/>
          <a:ext cx="597051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597051" y="201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F244-0EAA-4549-AA66-E87FF1A59105}">
      <dsp:nvSpPr>
        <dsp:cNvPr id="0" name=""/>
        <dsp:cNvSpPr/>
      </dsp:nvSpPr>
      <dsp:spPr>
        <a:xfrm rot="17916342">
          <a:off x="2368521" y="1283981"/>
          <a:ext cx="836341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836341" y="201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49F3F-2A41-4D5B-81C9-F0F5ADED1DB1}">
      <dsp:nvSpPr>
        <dsp:cNvPr id="0" name=""/>
        <dsp:cNvSpPr/>
      </dsp:nvSpPr>
      <dsp:spPr>
        <a:xfrm>
          <a:off x="1439758" y="1422328"/>
          <a:ext cx="1659819" cy="165981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9DB8F-F115-49AF-813B-773B443D829E}">
      <dsp:nvSpPr>
        <dsp:cNvPr id="0" name=""/>
        <dsp:cNvSpPr/>
      </dsp:nvSpPr>
      <dsp:spPr>
        <a:xfrm>
          <a:off x="2727363" y="1937"/>
          <a:ext cx="995891" cy="995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Consentimiento </a:t>
          </a:r>
          <a:endParaRPr lang="es-ES" sz="700" kern="1200" dirty="0"/>
        </a:p>
      </dsp:txBody>
      <dsp:txXfrm>
        <a:off x="2873208" y="147782"/>
        <a:ext cx="704201" cy="704201"/>
      </dsp:txXfrm>
    </dsp:sp>
    <dsp:sp modelId="{06E304D4-7A07-4A7D-8F44-0F82304C82ED}">
      <dsp:nvSpPr>
        <dsp:cNvPr id="0" name=""/>
        <dsp:cNvSpPr/>
      </dsp:nvSpPr>
      <dsp:spPr>
        <a:xfrm>
          <a:off x="3822844" y="1937"/>
          <a:ext cx="1493837" cy="995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*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*</a:t>
          </a:r>
          <a:endParaRPr lang="es-ES" sz="2200" kern="1200" dirty="0"/>
        </a:p>
      </dsp:txBody>
      <dsp:txXfrm>
        <a:off x="3822844" y="1937"/>
        <a:ext cx="1493837" cy="995891"/>
      </dsp:txXfrm>
    </dsp:sp>
    <dsp:sp modelId="{72A01982-F677-4EF4-AB77-DA5C7E71185C}">
      <dsp:nvSpPr>
        <dsp:cNvPr id="0" name=""/>
        <dsp:cNvSpPr/>
      </dsp:nvSpPr>
      <dsp:spPr>
        <a:xfrm>
          <a:off x="3368769" y="1112885"/>
          <a:ext cx="995891" cy="995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Existencia y validez</a:t>
          </a:r>
          <a:endParaRPr lang="es-ES" sz="700" kern="1200" dirty="0"/>
        </a:p>
      </dsp:txBody>
      <dsp:txXfrm>
        <a:off x="3514614" y="1258730"/>
        <a:ext cx="704201" cy="704201"/>
      </dsp:txXfrm>
    </dsp:sp>
    <dsp:sp modelId="{CFED9F03-196F-4E75-9518-6D6186DE9D37}">
      <dsp:nvSpPr>
        <dsp:cNvPr id="0" name=""/>
        <dsp:cNvSpPr/>
      </dsp:nvSpPr>
      <dsp:spPr>
        <a:xfrm>
          <a:off x="4464250" y="1112885"/>
          <a:ext cx="1493837" cy="995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*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*</a:t>
          </a:r>
          <a:endParaRPr lang="es-ES" sz="2200" kern="1200" dirty="0"/>
        </a:p>
      </dsp:txBody>
      <dsp:txXfrm>
        <a:off x="4464250" y="1112885"/>
        <a:ext cx="1493837" cy="995891"/>
      </dsp:txXfrm>
    </dsp:sp>
    <dsp:sp modelId="{89F41D67-FCD9-40C7-AA6E-9BA247BAE516}">
      <dsp:nvSpPr>
        <dsp:cNvPr id="0" name=""/>
        <dsp:cNvSpPr/>
      </dsp:nvSpPr>
      <dsp:spPr>
        <a:xfrm>
          <a:off x="3368769" y="2395698"/>
          <a:ext cx="995891" cy="995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Reglas</a:t>
          </a:r>
          <a:endParaRPr lang="es-ES" sz="700" kern="1200" dirty="0"/>
        </a:p>
      </dsp:txBody>
      <dsp:txXfrm>
        <a:off x="3514614" y="2541543"/>
        <a:ext cx="704201" cy="704201"/>
      </dsp:txXfrm>
    </dsp:sp>
    <dsp:sp modelId="{992276BB-E496-45D2-8CD3-58801E6C6915}">
      <dsp:nvSpPr>
        <dsp:cNvPr id="0" name=""/>
        <dsp:cNvSpPr/>
      </dsp:nvSpPr>
      <dsp:spPr>
        <a:xfrm>
          <a:off x="4464250" y="2395698"/>
          <a:ext cx="1493837" cy="995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*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*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kern="1200" dirty="0"/>
            <a:t>*</a:t>
          </a:r>
          <a:endParaRPr lang="es-ES" sz="2200" kern="1200" dirty="0"/>
        </a:p>
      </dsp:txBody>
      <dsp:txXfrm>
        <a:off x="4464250" y="2395698"/>
        <a:ext cx="1493837" cy="995891"/>
      </dsp:txXfrm>
    </dsp:sp>
    <dsp:sp modelId="{9B497501-4702-4836-AB60-CFB4D3AED4E9}">
      <dsp:nvSpPr>
        <dsp:cNvPr id="0" name=""/>
        <dsp:cNvSpPr/>
      </dsp:nvSpPr>
      <dsp:spPr>
        <a:xfrm>
          <a:off x="1370530" y="3296722"/>
          <a:ext cx="995891" cy="995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Objeto</a:t>
          </a:r>
          <a:endParaRPr lang="es-ES" sz="700" kern="1200" dirty="0"/>
        </a:p>
      </dsp:txBody>
      <dsp:txXfrm>
        <a:off x="1516375" y="3442567"/>
        <a:ext cx="704201" cy="704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E38D7-E4C4-4709-AC60-C8B842A17984}">
      <dsp:nvSpPr>
        <dsp:cNvPr id="0" name=""/>
        <dsp:cNvSpPr/>
      </dsp:nvSpPr>
      <dsp:spPr>
        <a:xfrm>
          <a:off x="3716894" y="2925049"/>
          <a:ext cx="2124962" cy="1376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___________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___________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___________</a:t>
          </a:r>
        </a:p>
      </dsp:txBody>
      <dsp:txXfrm>
        <a:off x="4384620" y="3299410"/>
        <a:ext cx="1426999" cy="971896"/>
      </dsp:txXfrm>
    </dsp:sp>
    <dsp:sp modelId="{AD7294A2-370E-4292-8752-D1D16807ECA9}">
      <dsp:nvSpPr>
        <dsp:cNvPr id="0" name=""/>
        <dsp:cNvSpPr/>
      </dsp:nvSpPr>
      <dsp:spPr>
        <a:xfrm>
          <a:off x="249849" y="2925049"/>
          <a:ext cx="2124962" cy="1376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___________</a:t>
          </a:r>
        </a:p>
      </dsp:txBody>
      <dsp:txXfrm>
        <a:off x="280086" y="3299410"/>
        <a:ext cx="1426999" cy="971896"/>
      </dsp:txXfrm>
    </dsp:sp>
    <dsp:sp modelId="{32570ADC-521E-4F3F-AB96-0325C5DD63D9}">
      <dsp:nvSpPr>
        <dsp:cNvPr id="0" name=""/>
        <dsp:cNvSpPr/>
      </dsp:nvSpPr>
      <dsp:spPr>
        <a:xfrm>
          <a:off x="3716894" y="0"/>
          <a:ext cx="2124962" cy="1376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</a:t>
          </a:r>
        </a:p>
      </dsp:txBody>
      <dsp:txXfrm>
        <a:off x="4384620" y="30237"/>
        <a:ext cx="1426999" cy="971896"/>
      </dsp:txXfrm>
    </dsp:sp>
    <dsp:sp modelId="{60DAA043-C2E1-41A8-AE0A-BB13291D48FC}">
      <dsp:nvSpPr>
        <dsp:cNvPr id="0" name=""/>
        <dsp:cNvSpPr/>
      </dsp:nvSpPr>
      <dsp:spPr>
        <a:xfrm>
          <a:off x="249849" y="0"/>
          <a:ext cx="2124962" cy="1376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__________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/>
            <a:t>__________</a:t>
          </a:r>
        </a:p>
      </dsp:txBody>
      <dsp:txXfrm>
        <a:off x="280086" y="30237"/>
        <a:ext cx="1426999" cy="971896"/>
      </dsp:txXfrm>
    </dsp:sp>
    <dsp:sp modelId="{B2E37C6C-FD95-4859-9407-A60D256F3A4F}">
      <dsp:nvSpPr>
        <dsp:cNvPr id="0" name=""/>
        <dsp:cNvSpPr/>
      </dsp:nvSpPr>
      <dsp:spPr>
        <a:xfrm>
          <a:off x="1140269" y="245188"/>
          <a:ext cx="1862568" cy="1862568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Antecedentes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Naturaleza jurídica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1685803" y="790722"/>
        <a:ext cx="1317034" cy="1317034"/>
      </dsp:txXfrm>
    </dsp:sp>
    <dsp:sp modelId="{42DE00BA-4D85-4220-8C46-E9D19807E21D}">
      <dsp:nvSpPr>
        <dsp:cNvPr id="0" name=""/>
        <dsp:cNvSpPr/>
      </dsp:nvSpPr>
      <dsp:spPr>
        <a:xfrm rot="5400000">
          <a:off x="3088868" y="245188"/>
          <a:ext cx="1862568" cy="1862568"/>
        </a:xfrm>
        <a:prstGeom prst="pieWedge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Objeto del Acuerdo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 rot="-5400000">
        <a:off x="3088868" y="790722"/>
        <a:ext cx="1317034" cy="1317034"/>
      </dsp:txXfrm>
    </dsp:sp>
    <dsp:sp modelId="{4B940745-25CD-4787-ACC5-76FAC2A1EE7A}">
      <dsp:nvSpPr>
        <dsp:cNvPr id="0" name=""/>
        <dsp:cNvSpPr/>
      </dsp:nvSpPr>
      <dsp:spPr>
        <a:xfrm rot="10800000">
          <a:off x="3088868" y="2193787"/>
          <a:ext cx="1862568" cy="1862568"/>
        </a:xfrm>
        <a:prstGeom prst="pieWedge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Laudo: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*Reconocimiento y ejecución.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*Sentencia no obligatoria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 rot="10800000">
        <a:off x="3088868" y="2193787"/>
        <a:ext cx="1317034" cy="1317034"/>
      </dsp:txXfrm>
    </dsp:sp>
    <dsp:sp modelId="{9B242531-AC23-4273-81F2-5FFDD76448F5}">
      <dsp:nvSpPr>
        <dsp:cNvPr id="0" name=""/>
        <dsp:cNvSpPr/>
      </dsp:nvSpPr>
      <dsp:spPr>
        <a:xfrm rot="16200000">
          <a:off x="1140269" y="2193787"/>
          <a:ext cx="1862568" cy="1862568"/>
        </a:xfrm>
        <a:prstGeom prst="pieWedge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Capacidad 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Autonomía de la voluntad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 rot="5400000">
        <a:off x="1685803" y="2193787"/>
        <a:ext cx="1317034" cy="1317034"/>
      </dsp:txXfrm>
    </dsp:sp>
    <dsp:sp modelId="{961B2AEC-199A-4871-ABDA-EDA996F2DBD3}">
      <dsp:nvSpPr>
        <dsp:cNvPr id="0" name=""/>
        <dsp:cNvSpPr/>
      </dsp:nvSpPr>
      <dsp:spPr>
        <a:xfrm>
          <a:off x="2724313" y="1763633"/>
          <a:ext cx="643080" cy="55920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4DEB10-D6D0-4988-9AB1-833E4C748F48}">
      <dsp:nvSpPr>
        <dsp:cNvPr id="0" name=""/>
        <dsp:cNvSpPr/>
      </dsp:nvSpPr>
      <dsp:spPr>
        <a:xfrm rot="10800000">
          <a:off x="2724313" y="1978710"/>
          <a:ext cx="643080" cy="55920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185326" y="2189480"/>
          <a:ext cx="6096000" cy="431302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7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C.I Personalidad y Capacidad de las Personas Jurídicas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C.I Sociedades Mercantiles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C.I. Régimen legal de poderes para ser utilizados en el extranjero.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endParaRPr lang="es-ES" sz="1200" dirty="0"/>
                    </a:p>
                    <a:p>
                      <a:r>
                        <a:rPr lang="es-ES" sz="1200" dirty="0"/>
                        <a:t>Vigente</a:t>
                      </a:r>
                      <a:r>
                        <a:rPr lang="es-ES" sz="1200" baseline="0" dirty="0"/>
                        <a:t> en México</a:t>
                      </a:r>
                      <a:endParaRPr lang="es-ES" sz="1200" dirty="0"/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/>
                        <a:t>Objeto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9143">
                <a:tc>
                  <a:txBody>
                    <a:bodyPr/>
                    <a:lstStyle/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r>
                        <a:rPr lang="es-ES" sz="1200" dirty="0"/>
                        <a:t>Normas de Conflicto</a:t>
                      </a:r>
                    </a:p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endParaRPr lang="es-ES" sz="1200" dirty="0"/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+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*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*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*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*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*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18">
            <a:extLst>
              <a:ext uri="{FF2B5EF4-FFF2-40B4-BE49-F238E27FC236}">
                <a16:creationId xmlns:a16="http://schemas.microsoft.com/office/drawing/2014/main" id="{6F18F36C-22F9-418A-A0D4-ED89D7B1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UNIDAD  6</a:t>
            </a: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ACTIVIDAD 1</a:t>
            </a:r>
            <a:endParaRPr kumimoji="0" lang="es-MX" altLang="es-ES" sz="1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418168" y="252775"/>
            <a:ext cx="5479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Convenciones Interamericana en materia Mercantil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89538" y="879990"/>
            <a:ext cx="8055679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lectura a las siguientes Convenciones: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1. Convención Interamericana sobre personalidad y capacidad de las personas jurídicas en el Derecho Internacional Privado.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2. Convención Interamericana sobre conflicto de  Leyes en materia de sociedades mercantiles.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3. Convención interamericana sobre el régimen legal de poderes par ser utilizados en ele extranjero.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 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Identifica los siguientes aspectos: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9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9B9501-9B75-47B5-90A0-73097B269200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Instituciones del Derecho Civil y el Derecho </a:t>
            </a:r>
            <a:r>
              <a:rPr kumimoji="0" lang="es-MX" sz="19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Internacional Privado</a:t>
            </a:r>
            <a:endParaRPr kumimoji="0" lang="es-ES" sz="1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12B5052C-3F6D-420C-96F8-809B1615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UNIDAD  6</a:t>
            </a: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ACTIVIDAD 2</a:t>
            </a:r>
            <a:endParaRPr kumimoji="0" lang="es-MX" altLang="es-ES" sz="1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535818" y="1674326"/>
            <a:ext cx="3441645" cy="3139320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EB7766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Instrucciones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Analice el siguiente caso: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La empresa “Lácteos nutritivos S.A” se fundó en Argentina en el año de 2010 y desde entonces ha establecido ahí su matriz y sede de administración. Su objeto social es la producción y venta de pan de caja.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Desde inicios de 2018 se ha interesado por establecer una sucursal en el Estado Mexicano, por lo que ha pedido al representante legal que realice todos los trámites y procedimientos necesarios para lograr está meta.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La empresa “Lácteos Nutritivos S. A.” pretende además de establecer sucursal para la producción y de pan incorporar la producción y venta de leche.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conformidad con las Convenciones análizadas en la actividad anterior y los ordenamientos internos aplicables de respuesta a los siguiente: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1052564"/>
            <a:ext cx="5379007" cy="5001370"/>
          </a:xfrm>
          <a:prstGeom prst="rect">
            <a:avLst/>
          </a:prstGeom>
          <a:solidFill>
            <a:srgbClr val="FCF9E4"/>
          </a:solidFill>
          <a:ln w="28575" cmpd="sng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 </a:t>
            </a: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PREGUNTAS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1. Puede a empresa Argentina establecerse sucursal en México, argumente su respuesta._____________________________________________________________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2. Si estableciera una sucursal la empresa “Lácteos Nutritivos” en la Ciudad de México, cuál sería la nacionalidad de la empresa.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____________________________________________________________________________________________________________________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3. Cómo logrará la empresa el reconocimiento de la personalidad de su representante en el Estado Mexicano, fundamente.___________________________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______________________________________________________________________________________________________________________________________________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4. Cuál es el procedimiento a seguir para el establecimiento de la sucursal.__________________________________________________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5. Qué autoridades intervienen.___________________________________________ ______________________________________________________________________________________________________________________________________________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6. En relación con las actividades de producción de pan y leche que desea llevar a cabo la empresa, ¿Existe alguna restricción? Qué principio rige. Argumente_____________________________________________________________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835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AC19497-95D6-4346-B68B-3689A2508530}"/>
              </a:ext>
            </a:extLst>
          </p:cNvPr>
          <p:cNvGraphicFramePr/>
          <p:nvPr/>
        </p:nvGraphicFramePr>
        <p:xfrm>
          <a:off x="1062273" y="1938867"/>
          <a:ext cx="7397847" cy="450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 Box 18">
            <a:extLst>
              <a:ext uri="{FF2B5EF4-FFF2-40B4-BE49-F238E27FC236}">
                <a16:creationId xmlns:a16="http://schemas.microsoft.com/office/drawing/2014/main" id="{3589370B-EF72-46D1-84C2-2308CA9BE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UNIDAD  6</a:t>
            </a: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ACTIVIDAD 3</a:t>
            </a:r>
            <a:endParaRPr kumimoji="0" lang="es-MX" altLang="es-ES" sz="1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518FDED-0986-48D0-9BCE-BB40147F2A47}"/>
              </a:ext>
            </a:extLst>
          </p:cNvPr>
          <p:cNvSpPr/>
          <p:nvPr/>
        </p:nvSpPr>
        <p:spPr>
          <a:xfrm>
            <a:off x="2284857" y="196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 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Convención Interamericana sobre Derecho aplicable a los Contratos Internacionales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7AC8940-0444-4369-A928-EE436411B93B}"/>
              </a:ext>
            </a:extLst>
          </p:cNvPr>
          <p:cNvSpPr/>
          <p:nvPr/>
        </p:nvSpPr>
        <p:spPr>
          <a:xfrm>
            <a:off x="398651" y="1905351"/>
            <a:ext cx="29538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Instrucciones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: Estudie y analice los documentos relativos a la Convención Interamericana sobre Derecho aplicable a los Contratos Internacionales que se ponen a disposición en esta guía e identifique los siguientes puntos importantes: 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47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DFA1AE7-A9F8-4C1C-83AE-FC4206B0C008}"/>
              </a:ext>
            </a:extLst>
          </p:cNvPr>
          <p:cNvGraphicFramePr/>
          <p:nvPr/>
        </p:nvGraphicFramePr>
        <p:xfrm>
          <a:off x="579549" y="2228045"/>
          <a:ext cx="6091707" cy="4301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BDA3E9B7-122C-4DFA-A72A-BBE45E52B1CC}"/>
              </a:ext>
            </a:extLst>
          </p:cNvPr>
          <p:cNvSpPr/>
          <p:nvPr/>
        </p:nvSpPr>
        <p:spPr>
          <a:xfrm>
            <a:off x="5299656" y="806610"/>
            <a:ext cx="370267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Instrucciones</a:t>
            </a:r>
            <a:r>
              <a:rPr kumimoji="0" lang="es-MX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: De lectura a la Convención Interamericana sobre Arbitraje Comercial y relacione el contenido con el Código de Comercio, después complemente el siguiente esquema:</a:t>
            </a: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835BC93-A4C5-4760-BBED-1D402C303916}"/>
              </a:ext>
            </a:extLst>
          </p:cNvPr>
          <p:cNvSpPr/>
          <p:nvPr/>
        </p:nvSpPr>
        <p:spPr>
          <a:xfrm>
            <a:off x="785611" y="185394"/>
            <a:ext cx="597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ARBITRAJE COMERCIAL 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185CF686-80C2-4E66-9D4B-4569B00F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385" y="70540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UNIDAD  6</a:t>
            </a: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ACTIVIDAD 4</a:t>
            </a:r>
            <a:endParaRPr kumimoji="0" lang="es-MX" altLang="es-ES" sz="1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6162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600</TotalTime>
  <Words>355</Words>
  <Application>Microsoft Office PowerPoint</Application>
  <PresentationFormat>Presentación en pantalla (4:3)</PresentationFormat>
  <Paragraphs>99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52</cp:revision>
  <dcterms:created xsi:type="dcterms:W3CDTF">2018-05-23T05:34:50Z</dcterms:created>
  <dcterms:modified xsi:type="dcterms:W3CDTF">2018-06-06T01:36:30Z</dcterms:modified>
</cp:coreProperties>
</file>