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9" r:id="rId2"/>
    <p:sldId id="270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1BBE7-E61C-E945-AFE6-EA4AD33045D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591AA9-63FF-C741-8C35-E214AC3E0B55}">
      <dgm:prSet phldrT="[Texto]"/>
      <dgm:spPr/>
      <dgm:t>
        <a:bodyPr/>
        <a:lstStyle/>
        <a:p>
          <a:r>
            <a:rPr lang="es-ES"/>
            <a:t>Domicilio</a:t>
          </a:r>
        </a:p>
      </dgm:t>
    </dgm:pt>
    <dgm:pt modelId="{26CC1370-53F7-1E40-9486-2AD12369F5B0}" type="parTrans" cxnId="{D9678E37-4C65-6648-9964-F1AFCC964366}">
      <dgm:prSet/>
      <dgm:spPr/>
      <dgm:t>
        <a:bodyPr/>
        <a:lstStyle/>
        <a:p>
          <a:endParaRPr lang="es-ES"/>
        </a:p>
      </dgm:t>
    </dgm:pt>
    <dgm:pt modelId="{5E7BF912-5DB3-6847-B231-244D07B77C46}" type="sibTrans" cxnId="{D9678E37-4C65-6648-9964-F1AFCC964366}">
      <dgm:prSet/>
      <dgm:spPr/>
      <dgm:t>
        <a:bodyPr/>
        <a:lstStyle/>
        <a:p>
          <a:endParaRPr lang="es-ES"/>
        </a:p>
      </dgm:t>
    </dgm:pt>
    <dgm:pt modelId="{1743A622-0367-6B42-8349-3FFAFBFFE655}">
      <dgm:prSet phldrT="[Texto]"/>
      <dgm:spPr/>
      <dgm:t>
        <a:bodyPr/>
        <a:lstStyle/>
        <a:p>
          <a:r>
            <a:rPr lang="es-ES" dirty="0"/>
            <a:t>Concepto</a:t>
          </a:r>
        </a:p>
      </dgm:t>
    </dgm:pt>
    <dgm:pt modelId="{E5BFB245-05BE-DB4D-89BB-47442921C747}" type="parTrans" cxnId="{0D64C6F6-A2A6-384A-8ACB-0575E260EBE1}">
      <dgm:prSet/>
      <dgm:spPr/>
      <dgm:t>
        <a:bodyPr/>
        <a:lstStyle/>
        <a:p>
          <a:endParaRPr lang="es-ES"/>
        </a:p>
      </dgm:t>
    </dgm:pt>
    <dgm:pt modelId="{6B347AA3-32A3-0140-89F5-F4EA8FD311CC}" type="sibTrans" cxnId="{0D64C6F6-A2A6-384A-8ACB-0575E260EBE1}">
      <dgm:prSet/>
      <dgm:spPr/>
      <dgm:t>
        <a:bodyPr/>
        <a:lstStyle/>
        <a:p>
          <a:endParaRPr lang="es-ES"/>
        </a:p>
      </dgm:t>
    </dgm:pt>
    <dgm:pt modelId="{2584C0B9-0F3E-EF4B-9D62-94FB406C20BB}">
      <dgm:prSet phldrT="[Texto]"/>
      <dgm:spPr/>
      <dgm:t>
        <a:bodyPr/>
        <a:lstStyle/>
        <a:p>
          <a:r>
            <a:rPr lang="es-ES"/>
            <a:t>Convención</a:t>
          </a:r>
        </a:p>
      </dgm:t>
    </dgm:pt>
    <dgm:pt modelId="{E0BAE0FF-D3DC-D649-A2C7-DA90114C3C81}" type="parTrans" cxnId="{51DA0BE0-024E-C048-B1E4-9C459324B58B}">
      <dgm:prSet/>
      <dgm:spPr/>
      <dgm:t>
        <a:bodyPr/>
        <a:lstStyle/>
        <a:p>
          <a:endParaRPr lang="es-ES"/>
        </a:p>
      </dgm:t>
    </dgm:pt>
    <dgm:pt modelId="{8C105F2B-7D78-354F-896D-062F1BECCBD9}" type="sibTrans" cxnId="{51DA0BE0-024E-C048-B1E4-9C459324B58B}">
      <dgm:prSet/>
      <dgm:spPr/>
      <dgm:t>
        <a:bodyPr/>
        <a:lstStyle/>
        <a:p>
          <a:endParaRPr lang="es-ES"/>
        </a:p>
      </dgm:t>
    </dgm:pt>
    <dgm:pt modelId="{34920A47-B5D6-0444-B686-76E7F905073B}">
      <dgm:prSet phldrT="[Texto]"/>
      <dgm:spPr/>
      <dgm:t>
        <a:bodyPr/>
        <a:lstStyle/>
        <a:p>
          <a:r>
            <a:rPr lang="es-ES"/>
            <a:t>De los Cónyuges</a:t>
          </a:r>
        </a:p>
      </dgm:t>
    </dgm:pt>
    <dgm:pt modelId="{00DCD029-3BCD-FA42-80D5-C7E85E616369}" type="parTrans" cxnId="{0C2A94D7-36C8-7B42-96C1-BE4AA4A05005}">
      <dgm:prSet/>
      <dgm:spPr/>
      <dgm:t>
        <a:bodyPr/>
        <a:lstStyle/>
        <a:p>
          <a:endParaRPr lang="es-ES"/>
        </a:p>
      </dgm:t>
    </dgm:pt>
    <dgm:pt modelId="{749DB54E-199C-F946-B1C5-F50E6473F716}" type="sibTrans" cxnId="{0C2A94D7-36C8-7B42-96C1-BE4AA4A05005}">
      <dgm:prSet/>
      <dgm:spPr/>
      <dgm:t>
        <a:bodyPr/>
        <a:lstStyle/>
        <a:p>
          <a:endParaRPr lang="es-ES"/>
        </a:p>
      </dgm:t>
    </dgm:pt>
    <dgm:pt modelId="{E6EA0B77-3C5D-5D4D-95BE-99E48D8E8617}">
      <dgm:prSet phldrT="[Texto]"/>
      <dgm:spPr/>
      <dgm:t>
        <a:bodyPr/>
        <a:lstStyle/>
        <a:p>
          <a:r>
            <a:rPr lang="es-ES"/>
            <a:t>Cuál es</a:t>
          </a:r>
        </a:p>
      </dgm:t>
    </dgm:pt>
    <dgm:pt modelId="{72F605DF-EC3D-4A4A-B240-DFC30A37A45B}" type="parTrans" cxnId="{62BB67F9-0AB1-AF4F-A21C-131BB5426452}">
      <dgm:prSet/>
      <dgm:spPr/>
      <dgm:t>
        <a:bodyPr/>
        <a:lstStyle/>
        <a:p>
          <a:endParaRPr lang="es-ES"/>
        </a:p>
      </dgm:t>
    </dgm:pt>
    <dgm:pt modelId="{39193CF3-6121-704B-A1DD-F13E2A02A63B}" type="sibTrans" cxnId="{62BB67F9-0AB1-AF4F-A21C-131BB5426452}">
      <dgm:prSet/>
      <dgm:spPr/>
      <dgm:t>
        <a:bodyPr/>
        <a:lstStyle/>
        <a:p>
          <a:endParaRPr lang="es-ES"/>
        </a:p>
      </dgm:t>
    </dgm:pt>
    <dgm:pt modelId="{16A4DD3E-48F2-154F-B7F7-9241F2D3C2A7}">
      <dgm:prSet phldrT="[Texto]"/>
      <dgm:spPr/>
      <dgm:t>
        <a:bodyPr/>
        <a:lstStyle/>
        <a:p>
          <a:r>
            <a:rPr lang="es-ES"/>
            <a:t>Fundamento Jurídico</a:t>
          </a:r>
        </a:p>
      </dgm:t>
    </dgm:pt>
    <dgm:pt modelId="{7C67F803-0670-3B46-88BD-FA46AB8A351F}" type="parTrans" cxnId="{8E7D04D5-A18F-5D45-982A-B57DF1890310}">
      <dgm:prSet/>
      <dgm:spPr/>
      <dgm:t>
        <a:bodyPr/>
        <a:lstStyle/>
        <a:p>
          <a:endParaRPr lang="es-ES"/>
        </a:p>
      </dgm:t>
    </dgm:pt>
    <dgm:pt modelId="{66AE7175-AE14-4043-973A-B4835B6529D3}" type="sibTrans" cxnId="{8E7D04D5-A18F-5D45-982A-B57DF1890310}">
      <dgm:prSet/>
      <dgm:spPr/>
      <dgm:t>
        <a:bodyPr/>
        <a:lstStyle/>
        <a:p>
          <a:endParaRPr lang="es-ES"/>
        </a:p>
      </dgm:t>
    </dgm:pt>
    <dgm:pt modelId="{52A6A4CC-B6B4-9B4E-B08E-C82557B4AA45}">
      <dgm:prSet phldrT="[Texto]"/>
      <dgm:spPr/>
      <dgm:t>
        <a:bodyPr/>
        <a:lstStyle/>
        <a:p>
          <a:r>
            <a:rPr lang="es-ES"/>
            <a:t>De las personas</a:t>
          </a:r>
        </a:p>
      </dgm:t>
    </dgm:pt>
    <dgm:pt modelId="{2D304597-936B-E545-AA1A-B7B028166746}" type="parTrans" cxnId="{DEAA1925-4E06-7342-B8D6-FFFC52ADBFAC}">
      <dgm:prSet/>
      <dgm:spPr/>
      <dgm:t>
        <a:bodyPr/>
        <a:lstStyle/>
        <a:p>
          <a:endParaRPr lang="es-ES"/>
        </a:p>
      </dgm:t>
    </dgm:pt>
    <dgm:pt modelId="{EE9729E3-2E34-F445-B4CB-250EDA5017FD}" type="sibTrans" cxnId="{DEAA1925-4E06-7342-B8D6-FFFC52ADBFAC}">
      <dgm:prSet/>
      <dgm:spPr/>
      <dgm:t>
        <a:bodyPr/>
        <a:lstStyle/>
        <a:p>
          <a:endParaRPr lang="es-ES"/>
        </a:p>
      </dgm:t>
    </dgm:pt>
    <dgm:pt modelId="{19A0AAE4-894E-5549-B621-A09875FF5C78}">
      <dgm:prSet phldrT="[Texto]"/>
      <dgm:spPr/>
      <dgm:t>
        <a:bodyPr/>
        <a:lstStyle/>
        <a:p>
          <a:r>
            <a:rPr lang="es-ES"/>
            <a:t>Cuál es</a:t>
          </a:r>
        </a:p>
      </dgm:t>
    </dgm:pt>
    <dgm:pt modelId="{027FC1F9-793E-1A4E-ADB3-601071F17ABE}" type="parTrans" cxnId="{AA1C16A7-0809-0048-A86D-BDA619889C62}">
      <dgm:prSet/>
      <dgm:spPr/>
      <dgm:t>
        <a:bodyPr/>
        <a:lstStyle/>
        <a:p>
          <a:endParaRPr lang="es-ES"/>
        </a:p>
      </dgm:t>
    </dgm:pt>
    <dgm:pt modelId="{BD4ED20E-F5D8-8341-8BDD-A47A29C61B2C}" type="sibTrans" cxnId="{AA1C16A7-0809-0048-A86D-BDA619889C62}">
      <dgm:prSet/>
      <dgm:spPr/>
      <dgm:t>
        <a:bodyPr/>
        <a:lstStyle/>
        <a:p>
          <a:endParaRPr lang="es-ES"/>
        </a:p>
      </dgm:t>
    </dgm:pt>
    <dgm:pt modelId="{1411999D-2161-814A-B0FB-9A87ED83968C}">
      <dgm:prSet phldrT="[Texto]"/>
      <dgm:spPr/>
      <dgm:t>
        <a:bodyPr/>
        <a:lstStyle/>
        <a:p>
          <a:r>
            <a:rPr lang="es-ES" dirty="0"/>
            <a:t>Fundamento Jurídico</a:t>
          </a:r>
        </a:p>
      </dgm:t>
    </dgm:pt>
    <dgm:pt modelId="{D8AFDEF3-4D9E-F24C-A348-7016D1DFE365}" type="parTrans" cxnId="{94B97274-212D-0648-9881-BB148198B4F0}">
      <dgm:prSet/>
      <dgm:spPr/>
      <dgm:t>
        <a:bodyPr/>
        <a:lstStyle/>
        <a:p>
          <a:endParaRPr lang="es-ES"/>
        </a:p>
      </dgm:t>
    </dgm:pt>
    <dgm:pt modelId="{FDAB83BE-82A9-454B-8005-03E154F715C4}" type="sibTrans" cxnId="{94B97274-212D-0648-9881-BB148198B4F0}">
      <dgm:prSet/>
      <dgm:spPr/>
      <dgm:t>
        <a:bodyPr/>
        <a:lstStyle/>
        <a:p>
          <a:endParaRPr lang="es-ES"/>
        </a:p>
      </dgm:t>
    </dgm:pt>
    <dgm:pt modelId="{1F49E33C-5E59-6842-8C5C-526B2E6A761C}">
      <dgm:prSet/>
      <dgm:spPr/>
      <dgm:t>
        <a:bodyPr/>
        <a:lstStyle/>
        <a:p>
          <a:r>
            <a:rPr lang="es-ES"/>
            <a:t>Doble domicilio</a:t>
          </a:r>
        </a:p>
      </dgm:t>
    </dgm:pt>
    <dgm:pt modelId="{6F380DE3-1165-4B46-9887-540C94DA79C4}" type="parTrans" cxnId="{2DA05C7F-4E57-824D-B5B3-365F3EB92DAB}">
      <dgm:prSet/>
      <dgm:spPr/>
      <dgm:t>
        <a:bodyPr/>
        <a:lstStyle/>
        <a:p>
          <a:endParaRPr lang="es-ES"/>
        </a:p>
      </dgm:t>
    </dgm:pt>
    <dgm:pt modelId="{E346F3A0-3F6F-D943-8C61-2619EC4F452B}" type="sibTrans" cxnId="{2DA05C7F-4E57-824D-B5B3-365F3EB92DAB}">
      <dgm:prSet/>
      <dgm:spPr/>
      <dgm:t>
        <a:bodyPr/>
        <a:lstStyle/>
        <a:p>
          <a:endParaRPr lang="es-ES"/>
        </a:p>
      </dgm:t>
    </dgm:pt>
    <dgm:pt modelId="{9D6AD8A5-0BB6-7045-AB09-C97934A5C9EA}">
      <dgm:prSet phldrT="[Texto]"/>
      <dgm:spPr/>
      <dgm:t>
        <a:bodyPr/>
        <a:lstStyle/>
        <a:p>
          <a:r>
            <a:rPr lang="es-ES"/>
            <a:t>Regulación</a:t>
          </a:r>
        </a:p>
      </dgm:t>
    </dgm:pt>
    <dgm:pt modelId="{4D94D5BA-4CCE-3547-B1CE-23522492102A}" type="parTrans" cxnId="{35E6F210-F752-CB4C-9741-76469A9DDB94}">
      <dgm:prSet/>
      <dgm:spPr/>
      <dgm:t>
        <a:bodyPr/>
        <a:lstStyle/>
        <a:p>
          <a:endParaRPr lang="es-ES"/>
        </a:p>
      </dgm:t>
    </dgm:pt>
    <dgm:pt modelId="{9165FC86-4F3B-F64D-AF71-2EDE3C22113B}" type="sibTrans" cxnId="{35E6F210-F752-CB4C-9741-76469A9DDB94}">
      <dgm:prSet/>
      <dgm:spPr/>
      <dgm:t>
        <a:bodyPr/>
        <a:lstStyle/>
        <a:p>
          <a:endParaRPr lang="es-ES"/>
        </a:p>
      </dgm:t>
    </dgm:pt>
    <dgm:pt modelId="{A99D5C66-A36F-194D-997C-35CB263B3A90}">
      <dgm:prSet phldrT="[Texto]"/>
      <dgm:spPr/>
      <dgm:t>
        <a:bodyPr/>
        <a:lstStyle/>
        <a:p>
          <a:r>
            <a:rPr lang="es-ES" dirty="0"/>
            <a:t>Fundamento Jurídico</a:t>
          </a:r>
        </a:p>
      </dgm:t>
    </dgm:pt>
    <dgm:pt modelId="{634F8D1C-9A3B-764A-9C0E-ED1007FD38D6}" type="parTrans" cxnId="{12ACD44D-024F-2B42-87CD-D34E50F9488F}">
      <dgm:prSet/>
      <dgm:spPr/>
      <dgm:t>
        <a:bodyPr/>
        <a:lstStyle/>
        <a:p>
          <a:endParaRPr lang="es-ES"/>
        </a:p>
      </dgm:t>
    </dgm:pt>
    <dgm:pt modelId="{B9213E05-7B3D-A34C-9CD4-5B15308BCDAA}" type="sibTrans" cxnId="{12ACD44D-024F-2B42-87CD-D34E50F9488F}">
      <dgm:prSet/>
      <dgm:spPr/>
      <dgm:t>
        <a:bodyPr/>
        <a:lstStyle/>
        <a:p>
          <a:endParaRPr lang="es-ES"/>
        </a:p>
      </dgm:t>
    </dgm:pt>
    <dgm:pt modelId="{EFE5D175-DA40-4E4E-8A86-7C5AAA62854D}">
      <dgm:prSet/>
      <dgm:spPr/>
      <dgm:t>
        <a:bodyPr/>
        <a:lstStyle/>
        <a:p>
          <a:r>
            <a:rPr lang="es-ES"/>
            <a:t>Convención</a:t>
          </a:r>
        </a:p>
      </dgm:t>
    </dgm:pt>
    <dgm:pt modelId="{EC5B1471-5629-F148-B786-9A6838DE2763}" type="parTrans" cxnId="{B50703C9-067D-C548-BDD6-822A40E7C728}">
      <dgm:prSet/>
      <dgm:spPr/>
      <dgm:t>
        <a:bodyPr/>
        <a:lstStyle/>
        <a:p>
          <a:endParaRPr lang="es-ES"/>
        </a:p>
      </dgm:t>
    </dgm:pt>
    <dgm:pt modelId="{8FEBEBF5-C8FC-3247-8873-FA2F0A5579DA}" type="sibTrans" cxnId="{B50703C9-067D-C548-BDD6-822A40E7C728}">
      <dgm:prSet/>
      <dgm:spPr/>
      <dgm:t>
        <a:bodyPr/>
        <a:lstStyle/>
        <a:p>
          <a:endParaRPr lang="es-ES"/>
        </a:p>
      </dgm:t>
    </dgm:pt>
    <dgm:pt modelId="{ADECFFCA-C46A-2348-ACD0-85961864BB92}">
      <dgm:prSet phldrT="[Texto]"/>
      <dgm:spPr/>
      <dgm:t>
        <a:bodyPr/>
        <a:lstStyle/>
        <a:p>
          <a:r>
            <a:rPr lang="es-ES"/>
            <a:t>México es parte desde:</a:t>
          </a:r>
        </a:p>
      </dgm:t>
    </dgm:pt>
    <dgm:pt modelId="{AC3B59AF-505E-E746-BEAD-1145885C860A}" type="parTrans" cxnId="{DE48DD60-49CE-B94C-B15B-D93EFCD25031}">
      <dgm:prSet/>
      <dgm:spPr/>
      <dgm:t>
        <a:bodyPr/>
        <a:lstStyle/>
        <a:p>
          <a:endParaRPr lang="es-ES"/>
        </a:p>
      </dgm:t>
    </dgm:pt>
    <dgm:pt modelId="{D574FF64-4A74-2E43-8A95-676E4C44D89D}" type="sibTrans" cxnId="{DE48DD60-49CE-B94C-B15B-D93EFCD25031}">
      <dgm:prSet/>
      <dgm:spPr/>
      <dgm:t>
        <a:bodyPr/>
        <a:lstStyle/>
        <a:p>
          <a:endParaRPr lang="es-ES"/>
        </a:p>
      </dgm:t>
    </dgm:pt>
    <dgm:pt modelId="{4F30F42B-BB98-8E4C-A002-F465149C718B}">
      <dgm:prSet phldrT="[Texto]"/>
      <dgm:spPr/>
      <dgm:t>
        <a:bodyPr/>
        <a:lstStyle/>
        <a:p>
          <a:r>
            <a:rPr lang="es-ES"/>
            <a:t>Reservas</a:t>
          </a:r>
        </a:p>
      </dgm:t>
    </dgm:pt>
    <dgm:pt modelId="{03B0E652-7F68-3542-9F75-F7176BBAAED6}" type="parTrans" cxnId="{2F9B29A4-3711-E848-80AC-7F066271F942}">
      <dgm:prSet/>
      <dgm:spPr/>
      <dgm:t>
        <a:bodyPr/>
        <a:lstStyle/>
        <a:p>
          <a:endParaRPr lang="es-ES"/>
        </a:p>
      </dgm:t>
    </dgm:pt>
    <dgm:pt modelId="{4818EA65-3EF0-224A-B0FC-572FAD61CE6B}" type="sibTrans" cxnId="{2F9B29A4-3711-E848-80AC-7F066271F942}">
      <dgm:prSet/>
      <dgm:spPr/>
      <dgm:t>
        <a:bodyPr/>
        <a:lstStyle/>
        <a:p>
          <a:endParaRPr lang="es-ES"/>
        </a:p>
      </dgm:t>
    </dgm:pt>
    <dgm:pt modelId="{B3582DFB-249A-9B48-BD6E-1BC03FC47AFC}" type="pres">
      <dgm:prSet presAssocID="{8521BBE7-E61C-E945-AFE6-EA4AD33045DB}" presName="linearFlow" presStyleCnt="0">
        <dgm:presLayoutVars>
          <dgm:dir/>
          <dgm:animLvl val="lvl"/>
          <dgm:resizeHandles val="exact"/>
        </dgm:presLayoutVars>
      </dgm:prSet>
      <dgm:spPr/>
    </dgm:pt>
    <dgm:pt modelId="{E5226C27-F1EE-A649-90BD-9D4DA2B155D2}" type="pres">
      <dgm:prSet presAssocID="{EFE5D175-DA40-4E4E-8A86-7C5AAA62854D}" presName="composite" presStyleCnt="0"/>
      <dgm:spPr/>
    </dgm:pt>
    <dgm:pt modelId="{E3452EEE-22ED-0E46-A2D4-91270862AD72}" type="pres">
      <dgm:prSet presAssocID="{EFE5D175-DA40-4E4E-8A86-7C5AAA62854D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377F97F7-4ACB-4348-B116-09E14DC25B36}" type="pres">
      <dgm:prSet presAssocID="{EFE5D175-DA40-4E4E-8A86-7C5AAA62854D}" presName="descendantText" presStyleLbl="alignAcc1" presStyleIdx="0" presStyleCnt="5">
        <dgm:presLayoutVars>
          <dgm:bulletEnabled val="1"/>
        </dgm:presLayoutVars>
      </dgm:prSet>
      <dgm:spPr/>
    </dgm:pt>
    <dgm:pt modelId="{960A32E2-00DE-9546-A6B1-60753A5E0B71}" type="pres">
      <dgm:prSet presAssocID="{8FEBEBF5-C8FC-3247-8873-FA2F0A5579DA}" presName="sp" presStyleCnt="0"/>
      <dgm:spPr/>
    </dgm:pt>
    <dgm:pt modelId="{74A1179F-FD80-DF45-B6FF-C14F7E2C70FC}" type="pres">
      <dgm:prSet presAssocID="{F8591AA9-63FF-C741-8C35-E214AC3E0B55}" presName="composite" presStyleCnt="0"/>
      <dgm:spPr/>
    </dgm:pt>
    <dgm:pt modelId="{ADCC28FE-A5BB-F440-8B5F-42196CEDD32F}" type="pres">
      <dgm:prSet presAssocID="{F8591AA9-63FF-C741-8C35-E214AC3E0B55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F9584E6-3439-4146-A561-861F4E25461E}" type="pres">
      <dgm:prSet presAssocID="{F8591AA9-63FF-C741-8C35-E214AC3E0B55}" presName="descendantText" presStyleLbl="alignAcc1" presStyleIdx="1" presStyleCnt="5" custScaleY="131925">
        <dgm:presLayoutVars>
          <dgm:bulletEnabled val="1"/>
        </dgm:presLayoutVars>
      </dgm:prSet>
      <dgm:spPr/>
    </dgm:pt>
    <dgm:pt modelId="{AE45CEC0-1979-1548-AC68-0233151FD8D5}" type="pres">
      <dgm:prSet presAssocID="{5E7BF912-5DB3-6847-B231-244D07B77C46}" presName="sp" presStyleCnt="0"/>
      <dgm:spPr/>
    </dgm:pt>
    <dgm:pt modelId="{F64EC874-ACDA-A54D-8913-9EEC8EFC8B81}" type="pres">
      <dgm:prSet presAssocID="{34920A47-B5D6-0444-B686-76E7F905073B}" presName="composite" presStyleCnt="0"/>
      <dgm:spPr/>
    </dgm:pt>
    <dgm:pt modelId="{7856D59F-E9BC-7247-8E8F-605BB128D797}" type="pres">
      <dgm:prSet presAssocID="{34920A47-B5D6-0444-B686-76E7F905073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4EDB5A4C-4403-FF49-99AE-44F196EB99B6}" type="pres">
      <dgm:prSet presAssocID="{34920A47-B5D6-0444-B686-76E7F905073B}" presName="descendantText" presStyleLbl="alignAcc1" presStyleIdx="2" presStyleCnt="5" custScaleY="140350">
        <dgm:presLayoutVars>
          <dgm:bulletEnabled val="1"/>
        </dgm:presLayoutVars>
      </dgm:prSet>
      <dgm:spPr/>
    </dgm:pt>
    <dgm:pt modelId="{E1407636-97C6-C148-9B1D-4AA6A3C39787}" type="pres">
      <dgm:prSet presAssocID="{749DB54E-199C-F946-B1C5-F50E6473F716}" presName="sp" presStyleCnt="0"/>
      <dgm:spPr/>
    </dgm:pt>
    <dgm:pt modelId="{2DB8DFC7-1107-1D47-9505-9E415E4167BA}" type="pres">
      <dgm:prSet presAssocID="{52A6A4CC-B6B4-9B4E-B08E-C82557B4AA45}" presName="composite" presStyleCnt="0"/>
      <dgm:spPr/>
    </dgm:pt>
    <dgm:pt modelId="{41CBB501-1EBB-1846-AB7C-4F33351A8D66}" type="pres">
      <dgm:prSet presAssocID="{52A6A4CC-B6B4-9B4E-B08E-C82557B4AA45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33ADD9A-651A-C44D-A98B-889FD0663184}" type="pres">
      <dgm:prSet presAssocID="{52A6A4CC-B6B4-9B4E-B08E-C82557B4AA45}" presName="descendantText" presStyleLbl="alignAcc1" presStyleIdx="3" presStyleCnt="5" custScaleY="119688">
        <dgm:presLayoutVars>
          <dgm:bulletEnabled val="1"/>
        </dgm:presLayoutVars>
      </dgm:prSet>
      <dgm:spPr/>
    </dgm:pt>
    <dgm:pt modelId="{1A94EB23-9197-E04F-861F-4448E8343CC3}" type="pres">
      <dgm:prSet presAssocID="{EE9729E3-2E34-F445-B4CB-250EDA5017FD}" presName="sp" presStyleCnt="0"/>
      <dgm:spPr/>
    </dgm:pt>
    <dgm:pt modelId="{C9668772-2CBD-134F-B596-618113C38B72}" type="pres">
      <dgm:prSet presAssocID="{1F49E33C-5E59-6842-8C5C-526B2E6A761C}" presName="composite" presStyleCnt="0"/>
      <dgm:spPr/>
    </dgm:pt>
    <dgm:pt modelId="{70CBD3B6-5515-BD47-B3B9-D00E3E9D5B6D}" type="pres">
      <dgm:prSet presAssocID="{1F49E33C-5E59-6842-8C5C-526B2E6A761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1CD5ACEE-BEDC-644E-ADC0-84E0EE4DEF3F}" type="pres">
      <dgm:prSet presAssocID="{1F49E33C-5E59-6842-8C5C-526B2E6A761C}" presName="descendantText" presStyleLbl="alignAcc1" presStyleIdx="4" presStyleCnt="5" custScaleY="152942">
        <dgm:presLayoutVars>
          <dgm:bulletEnabled val="1"/>
        </dgm:presLayoutVars>
      </dgm:prSet>
      <dgm:spPr/>
    </dgm:pt>
  </dgm:ptLst>
  <dgm:cxnLst>
    <dgm:cxn modelId="{22571602-869F-EC47-BB70-2B4BF0129097}" type="presOf" srcId="{ADECFFCA-C46A-2348-ACD0-85961864BB92}" destId="{377F97F7-4ACB-4348-B116-09E14DC25B36}" srcOrd="0" destOrd="0" presId="urn:microsoft.com/office/officeart/2005/8/layout/chevron2"/>
    <dgm:cxn modelId="{5D1A3A04-60F1-8E49-9F5F-277BC32321E0}" type="presOf" srcId="{16A4DD3E-48F2-154F-B7F7-9241F2D3C2A7}" destId="{4EDB5A4C-4403-FF49-99AE-44F196EB99B6}" srcOrd="0" destOrd="1" presId="urn:microsoft.com/office/officeart/2005/8/layout/chevron2"/>
    <dgm:cxn modelId="{0400770C-2C48-B244-B71A-0DB2B0F36C89}" type="presOf" srcId="{F8591AA9-63FF-C741-8C35-E214AC3E0B55}" destId="{ADCC28FE-A5BB-F440-8B5F-42196CEDD32F}" srcOrd="0" destOrd="0" presId="urn:microsoft.com/office/officeart/2005/8/layout/chevron2"/>
    <dgm:cxn modelId="{35E6F210-F752-CB4C-9741-76469A9DDB94}" srcId="{1F49E33C-5E59-6842-8C5C-526B2E6A761C}" destId="{9D6AD8A5-0BB6-7045-AB09-C97934A5C9EA}" srcOrd="0" destOrd="0" parTransId="{4D94D5BA-4CCE-3547-B1CE-23522492102A}" sibTransId="{9165FC86-4F3B-F64D-AF71-2EDE3C22113B}"/>
    <dgm:cxn modelId="{DB8E4715-97CA-4E42-9652-77CA4AD26E92}" type="presOf" srcId="{2584C0B9-0F3E-EF4B-9D62-94FB406C20BB}" destId="{EF9584E6-3439-4146-A561-861F4E25461E}" srcOrd="0" destOrd="1" presId="urn:microsoft.com/office/officeart/2005/8/layout/chevron2"/>
    <dgm:cxn modelId="{DEAA1925-4E06-7342-B8D6-FFFC52ADBFAC}" srcId="{8521BBE7-E61C-E945-AFE6-EA4AD33045DB}" destId="{52A6A4CC-B6B4-9B4E-B08E-C82557B4AA45}" srcOrd="3" destOrd="0" parTransId="{2D304597-936B-E545-AA1A-B7B028166746}" sibTransId="{EE9729E3-2E34-F445-B4CB-250EDA5017FD}"/>
    <dgm:cxn modelId="{D9678E37-4C65-6648-9964-F1AFCC964366}" srcId="{8521BBE7-E61C-E945-AFE6-EA4AD33045DB}" destId="{F8591AA9-63FF-C741-8C35-E214AC3E0B55}" srcOrd="1" destOrd="0" parTransId="{26CC1370-53F7-1E40-9486-2AD12369F5B0}" sibTransId="{5E7BF912-5DB3-6847-B231-244D07B77C46}"/>
    <dgm:cxn modelId="{4F197B5F-7FD0-0847-B7FD-A0CE8363A81D}" type="presOf" srcId="{52A6A4CC-B6B4-9B4E-B08E-C82557B4AA45}" destId="{41CBB501-1EBB-1846-AB7C-4F33351A8D66}" srcOrd="0" destOrd="0" presId="urn:microsoft.com/office/officeart/2005/8/layout/chevron2"/>
    <dgm:cxn modelId="{DE48DD60-49CE-B94C-B15B-D93EFCD25031}" srcId="{EFE5D175-DA40-4E4E-8A86-7C5AAA62854D}" destId="{ADECFFCA-C46A-2348-ACD0-85961864BB92}" srcOrd="0" destOrd="0" parTransId="{AC3B59AF-505E-E746-BEAD-1145885C860A}" sibTransId="{D574FF64-4A74-2E43-8A95-676E4C44D89D}"/>
    <dgm:cxn modelId="{9174C447-4B04-7147-B5A0-65E671E9A21E}" type="presOf" srcId="{1411999D-2161-814A-B0FB-9A87ED83968C}" destId="{633ADD9A-651A-C44D-A98B-889FD0663184}" srcOrd="0" destOrd="1" presId="urn:microsoft.com/office/officeart/2005/8/layout/chevron2"/>
    <dgm:cxn modelId="{12ACD44D-024F-2B42-87CD-D34E50F9488F}" srcId="{1F49E33C-5E59-6842-8C5C-526B2E6A761C}" destId="{A99D5C66-A36F-194D-997C-35CB263B3A90}" srcOrd="1" destOrd="0" parTransId="{634F8D1C-9A3B-764A-9C0E-ED1007FD38D6}" sibTransId="{B9213E05-7B3D-A34C-9CD4-5B15308BCDAA}"/>
    <dgm:cxn modelId="{A77BED70-8E60-E544-8A73-6C673BCA3340}" type="presOf" srcId="{19A0AAE4-894E-5549-B621-A09875FF5C78}" destId="{633ADD9A-651A-C44D-A98B-889FD0663184}" srcOrd="0" destOrd="0" presId="urn:microsoft.com/office/officeart/2005/8/layout/chevron2"/>
    <dgm:cxn modelId="{783FE951-2809-E64F-A9B6-7DC90F84B08D}" type="presOf" srcId="{34920A47-B5D6-0444-B686-76E7F905073B}" destId="{7856D59F-E9BC-7247-8E8F-605BB128D797}" srcOrd="0" destOrd="0" presId="urn:microsoft.com/office/officeart/2005/8/layout/chevron2"/>
    <dgm:cxn modelId="{A55A6E53-9204-7248-A344-826B70D2E520}" type="presOf" srcId="{EFE5D175-DA40-4E4E-8A86-7C5AAA62854D}" destId="{E3452EEE-22ED-0E46-A2D4-91270862AD72}" srcOrd="0" destOrd="0" presId="urn:microsoft.com/office/officeart/2005/8/layout/chevron2"/>
    <dgm:cxn modelId="{94B97274-212D-0648-9881-BB148198B4F0}" srcId="{52A6A4CC-B6B4-9B4E-B08E-C82557B4AA45}" destId="{1411999D-2161-814A-B0FB-9A87ED83968C}" srcOrd="1" destOrd="0" parTransId="{D8AFDEF3-4D9E-F24C-A348-7016D1DFE365}" sibTransId="{FDAB83BE-82A9-454B-8005-03E154F715C4}"/>
    <dgm:cxn modelId="{83684F57-8D62-5D4D-88DD-69084B87F2EE}" type="presOf" srcId="{E6EA0B77-3C5D-5D4D-95BE-99E48D8E8617}" destId="{4EDB5A4C-4403-FF49-99AE-44F196EB99B6}" srcOrd="0" destOrd="0" presId="urn:microsoft.com/office/officeart/2005/8/layout/chevron2"/>
    <dgm:cxn modelId="{AE385778-873B-9440-8E96-4EE6546E87B6}" type="presOf" srcId="{4F30F42B-BB98-8E4C-A002-F465149C718B}" destId="{377F97F7-4ACB-4348-B116-09E14DC25B36}" srcOrd="0" destOrd="1" presId="urn:microsoft.com/office/officeart/2005/8/layout/chevron2"/>
    <dgm:cxn modelId="{5D62B85A-423E-0B4B-B6A7-F5AD2C2213ED}" type="presOf" srcId="{1743A622-0367-6B42-8349-3FFAFBFFE655}" destId="{EF9584E6-3439-4146-A561-861F4E25461E}" srcOrd="0" destOrd="0" presId="urn:microsoft.com/office/officeart/2005/8/layout/chevron2"/>
    <dgm:cxn modelId="{2DA05C7F-4E57-824D-B5B3-365F3EB92DAB}" srcId="{8521BBE7-E61C-E945-AFE6-EA4AD33045DB}" destId="{1F49E33C-5E59-6842-8C5C-526B2E6A761C}" srcOrd="4" destOrd="0" parTransId="{6F380DE3-1165-4B46-9887-540C94DA79C4}" sibTransId="{E346F3A0-3F6F-D943-8C61-2619EC4F452B}"/>
    <dgm:cxn modelId="{6A2D3D9D-C00B-0746-8F08-E39F1F744D99}" type="presOf" srcId="{9D6AD8A5-0BB6-7045-AB09-C97934A5C9EA}" destId="{1CD5ACEE-BEDC-644E-ADC0-84E0EE4DEF3F}" srcOrd="0" destOrd="0" presId="urn:microsoft.com/office/officeart/2005/8/layout/chevron2"/>
    <dgm:cxn modelId="{B8C9B5A3-D314-FD4B-AEC7-3AF65718F11D}" type="presOf" srcId="{8521BBE7-E61C-E945-AFE6-EA4AD33045DB}" destId="{B3582DFB-249A-9B48-BD6E-1BC03FC47AFC}" srcOrd="0" destOrd="0" presId="urn:microsoft.com/office/officeart/2005/8/layout/chevron2"/>
    <dgm:cxn modelId="{2F9B29A4-3711-E848-80AC-7F066271F942}" srcId="{EFE5D175-DA40-4E4E-8A86-7C5AAA62854D}" destId="{4F30F42B-BB98-8E4C-A002-F465149C718B}" srcOrd="1" destOrd="0" parTransId="{03B0E652-7F68-3542-9F75-F7176BBAAED6}" sibTransId="{4818EA65-3EF0-224A-B0FC-572FAD61CE6B}"/>
    <dgm:cxn modelId="{2F28ECA4-227A-CB4B-847F-DF30D6EF5647}" type="presOf" srcId="{1F49E33C-5E59-6842-8C5C-526B2E6A761C}" destId="{70CBD3B6-5515-BD47-B3B9-D00E3E9D5B6D}" srcOrd="0" destOrd="0" presId="urn:microsoft.com/office/officeart/2005/8/layout/chevron2"/>
    <dgm:cxn modelId="{AA1C16A7-0809-0048-A86D-BDA619889C62}" srcId="{52A6A4CC-B6B4-9B4E-B08E-C82557B4AA45}" destId="{19A0AAE4-894E-5549-B621-A09875FF5C78}" srcOrd="0" destOrd="0" parTransId="{027FC1F9-793E-1A4E-ADB3-601071F17ABE}" sibTransId="{BD4ED20E-F5D8-8341-8BDD-A47A29C61B2C}"/>
    <dgm:cxn modelId="{B50703C9-067D-C548-BDD6-822A40E7C728}" srcId="{8521BBE7-E61C-E945-AFE6-EA4AD33045DB}" destId="{EFE5D175-DA40-4E4E-8A86-7C5AAA62854D}" srcOrd="0" destOrd="0" parTransId="{EC5B1471-5629-F148-B786-9A6838DE2763}" sibTransId="{8FEBEBF5-C8FC-3247-8873-FA2F0A5579DA}"/>
    <dgm:cxn modelId="{8E7D04D5-A18F-5D45-982A-B57DF1890310}" srcId="{34920A47-B5D6-0444-B686-76E7F905073B}" destId="{16A4DD3E-48F2-154F-B7F7-9241F2D3C2A7}" srcOrd="1" destOrd="0" parTransId="{7C67F803-0670-3B46-88BD-FA46AB8A351F}" sibTransId="{66AE7175-AE14-4043-973A-B4835B6529D3}"/>
    <dgm:cxn modelId="{0C2A94D7-36C8-7B42-96C1-BE4AA4A05005}" srcId="{8521BBE7-E61C-E945-AFE6-EA4AD33045DB}" destId="{34920A47-B5D6-0444-B686-76E7F905073B}" srcOrd="2" destOrd="0" parTransId="{00DCD029-3BCD-FA42-80D5-C7E85E616369}" sibTransId="{749DB54E-199C-F946-B1C5-F50E6473F716}"/>
    <dgm:cxn modelId="{51DA0BE0-024E-C048-B1E4-9C459324B58B}" srcId="{F8591AA9-63FF-C741-8C35-E214AC3E0B55}" destId="{2584C0B9-0F3E-EF4B-9D62-94FB406C20BB}" srcOrd="1" destOrd="0" parTransId="{E0BAE0FF-D3DC-D649-A2C7-DA90114C3C81}" sibTransId="{8C105F2B-7D78-354F-896D-062F1BECCBD9}"/>
    <dgm:cxn modelId="{64C556E9-AF4E-9749-8175-A80DF1CEF7E9}" type="presOf" srcId="{A99D5C66-A36F-194D-997C-35CB263B3A90}" destId="{1CD5ACEE-BEDC-644E-ADC0-84E0EE4DEF3F}" srcOrd="0" destOrd="1" presId="urn:microsoft.com/office/officeart/2005/8/layout/chevron2"/>
    <dgm:cxn modelId="{0D64C6F6-A2A6-384A-8ACB-0575E260EBE1}" srcId="{F8591AA9-63FF-C741-8C35-E214AC3E0B55}" destId="{1743A622-0367-6B42-8349-3FFAFBFFE655}" srcOrd="0" destOrd="0" parTransId="{E5BFB245-05BE-DB4D-89BB-47442921C747}" sibTransId="{6B347AA3-32A3-0140-89F5-F4EA8FD311CC}"/>
    <dgm:cxn modelId="{62BB67F9-0AB1-AF4F-A21C-131BB5426452}" srcId="{34920A47-B5D6-0444-B686-76E7F905073B}" destId="{E6EA0B77-3C5D-5D4D-95BE-99E48D8E8617}" srcOrd="0" destOrd="0" parTransId="{72F605DF-EC3D-4A4A-B240-DFC30A37A45B}" sibTransId="{39193CF3-6121-704B-A1DD-F13E2A02A63B}"/>
    <dgm:cxn modelId="{F5485BAC-6F10-9143-B2DE-6F2C1F872445}" type="presParOf" srcId="{B3582DFB-249A-9B48-BD6E-1BC03FC47AFC}" destId="{E5226C27-F1EE-A649-90BD-9D4DA2B155D2}" srcOrd="0" destOrd="0" presId="urn:microsoft.com/office/officeart/2005/8/layout/chevron2"/>
    <dgm:cxn modelId="{4DAE3759-D530-4B4B-8195-A68856E916A2}" type="presParOf" srcId="{E5226C27-F1EE-A649-90BD-9D4DA2B155D2}" destId="{E3452EEE-22ED-0E46-A2D4-91270862AD72}" srcOrd="0" destOrd="0" presId="urn:microsoft.com/office/officeart/2005/8/layout/chevron2"/>
    <dgm:cxn modelId="{658327FA-C004-BA43-9CCF-7F2644222BE4}" type="presParOf" srcId="{E5226C27-F1EE-A649-90BD-9D4DA2B155D2}" destId="{377F97F7-4ACB-4348-B116-09E14DC25B36}" srcOrd="1" destOrd="0" presId="urn:microsoft.com/office/officeart/2005/8/layout/chevron2"/>
    <dgm:cxn modelId="{A9282557-6BB4-7B46-BFDD-92671B3F3F16}" type="presParOf" srcId="{B3582DFB-249A-9B48-BD6E-1BC03FC47AFC}" destId="{960A32E2-00DE-9546-A6B1-60753A5E0B71}" srcOrd="1" destOrd="0" presId="urn:microsoft.com/office/officeart/2005/8/layout/chevron2"/>
    <dgm:cxn modelId="{EC73D44E-3E1E-6B40-8122-0F64A214A6A3}" type="presParOf" srcId="{B3582DFB-249A-9B48-BD6E-1BC03FC47AFC}" destId="{74A1179F-FD80-DF45-B6FF-C14F7E2C70FC}" srcOrd="2" destOrd="0" presId="urn:microsoft.com/office/officeart/2005/8/layout/chevron2"/>
    <dgm:cxn modelId="{65CB1109-CD2A-D74C-B795-AF023A2AC27E}" type="presParOf" srcId="{74A1179F-FD80-DF45-B6FF-C14F7E2C70FC}" destId="{ADCC28FE-A5BB-F440-8B5F-42196CEDD32F}" srcOrd="0" destOrd="0" presId="urn:microsoft.com/office/officeart/2005/8/layout/chevron2"/>
    <dgm:cxn modelId="{A7C77458-8EB6-1741-9193-A3CB9FD818B2}" type="presParOf" srcId="{74A1179F-FD80-DF45-B6FF-C14F7E2C70FC}" destId="{EF9584E6-3439-4146-A561-861F4E25461E}" srcOrd="1" destOrd="0" presId="urn:microsoft.com/office/officeart/2005/8/layout/chevron2"/>
    <dgm:cxn modelId="{26F14AAA-D2F5-1642-80E8-EF06C3DF5726}" type="presParOf" srcId="{B3582DFB-249A-9B48-BD6E-1BC03FC47AFC}" destId="{AE45CEC0-1979-1548-AC68-0233151FD8D5}" srcOrd="3" destOrd="0" presId="urn:microsoft.com/office/officeart/2005/8/layout/chevron2"/>
    <dgm:cxn modelId="{2394A6C2-8079-944F-9DDA-F361535F55D3}" type="presParOf" srcId="{B3582DFB-249A-9B48-BD6E-1BC03FC47AFC}" destId="{F64EC874-ACDA-A54D-8913-9EEC8EFC8B81}" srcOrd="4" destOrd="0" presId="urn:microsoft.com/office/officeart/2005/8/layout/chevron2"/>
    <dgm:cxn modelId="{847DF075-5CEA-544B-987B-3D4EC40804E1}" type="presParOf" srcId="{F64EC874-ACDA-A54D-8913-9EEC8EFC8B81}" destId="{7856D59F-E9BC-7247-8E8F-605BB128D797}" srcOrd="0" destOrd="0" presId="urn:microsoft.com/office/officeart/2005/8/layout/chevron2"/>
    <dgm:cxn modelId="{C6C59420-9E29-7244-9981-C0C951F82771}" type="presParOf" srcId="{F64EC874-ACDA-A54D-8913-9EEC8EFC8B81}" destId="{4EDB5A4C-4403-FF49-99AE-44F196EB99B6}" srcOrd="1" destOrd="0" presId="urn:microsoft.com/office/officeart/2005/8/layout/chevron2"/>
    <dgm:cxn modelId="{DC584ACD-69CE-5D46-85A5-960C0DB73772}" type="presParOf" srcId="{B3582DFB-249A-9B48-BD6E-1BC03FC47AFC}" destId="{E1407636-97C6-C148-9B1D-4AA6A3C39787}" srcOrd="5" destOrd="0" presId="urn:microsoft.com/office/officeart/2005/8/layout/chevron2"/>
    <dgm:cxn modelId="{031C25C3-2488-4940-B455-8093A809CBB9}" type="presParOf" srcId="{B3582DFB-249A-9B48-BD6E-1BC03FC47AFC}" destId="{2DB8DFC7-1107-1D47-9505-9E415E4167BA}" srcOrd="6" destOrd="0" presId="urn:microsoft.com/office/officeart/2005/8/layout/chevron2"/>
    <dgm:cxn modelId="{9E0321C6-EDD0-A047-BED0-C3EAAFB24D09}" type="presParOf" srcId="{2DB8DFC7-1107-1D47-9505-9E415E4167BA}" destId="{41CBB501-1EBB-1846-AB7C-4F33351A8D66}" srcOrd="0" destOrd="0" presId="urn:microsoft.com/office/officeart/2005/8/layout/chevron2"/>
    <dgm:cxn modelId="{CB3CEE6B-91ED-D046-BEC2-3124418D54B6}" type="presParOf" srcId="{2DB8DFC7-1107-1D47-9505-9E415E4167BA}" destId="{633ADD9A-651A-C44D-A98B-889FD0663184}" srcOrd="1" destOrd="0" presId="urn:microsoft.com/office/officeart/2005/8/layout/chevron2"/>
    <dgm:cxn modelId="{BA78C5A9-9EF7-B248-84B6-453798CE1398}" type="presParOf" srcId="{B3582DFB-249A-9B48-BD6E-1BC03FC47AFC}" destId="{1A94EB23-9197-E04F-861F-4448E8343CC3}" srcOrd="7" destOrd="0" presId="urn:microsoft.com/office/officeart/2005/8/layout/chevron2"/>
    <dgm:cxn modelId="{F08F332F-2700-7A47-8F8B-2A0302979BFC}" type="presParOf" srcId="{B3582DFB-249A-9B48-BD6E-1BC03FC47AFC}" destId="{C9668772-2CBD-134F-B596-618113C38B72}" srcOrd="8" destOrd="0" presId="urn:microsoft.com/office/officeart/2005/8/layout/chevron2"/>
    <dgm:cxn modelId="{F1D79BB2-FAD8-6E49-B4C8-8E81FDFADE60}" type="presParOf" srcId="{C9668772-2CBD-134F-B596-618113C38B72}" destId="{70CBD3B6-5515-BD47-B3B9-D00E3E9D5B6D}" srcOrd="0" destOrd="0" presId="urn:microsoft.com/office/officeart/2005/8/layout/chevron2"/>
    <dgm:cxn modelId="{B37566F7-8FF3-2649-B242-19FE9691F365}" type="presParOf" srcId="{C9668772-2CBD-134F-B596-618113C38B72}" destId="{1CD5ACEE-BEDC-644E-ADC0-84E0EE4DEF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52EEE-22ED-0E46-A2D4-91270862AD72}">
      <dsp:nvSpPr>
        <dsp:cNvPr id="0" name=""/>
        <dsp:cNvSpPr/>
      </dsp:nvSpPr>
      <dsp:spPr>
        <a:xfrm rot="5400000">
          <a:off x="-140228" y="169192"/>
          <a:ext cx="934858" cy="654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Convención</a:t>
          </a:r>
        </a:p>
      </dsp:txBody>
      <dsp:txXfrm rot="-5400000">
        <a:off x="1" y="356163"/>
        <a:ext cx="654400" cy="280458"/>
      </dsp:txXfrm>
    </dsp:sp>
    <dsp:sp modelId="{377F97F7-4ACB-4348-B116-09E14DC25B36}">
      <dsp:nvSpPr>
        <dsp:cNvPr id="0" name=""/>
        <dsp:cNvSpPr/>
      </dsp:nvSpPr>
      <dsp:spPr>
        <a:xfrm rot="5400000">
          <a:off x="3170128" y="-2486764"/>
          <a:ext cx="607657" cy="5639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México es parte desde: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Reservas</a:t>
          </a:r>
        </a:p>
      </dsp:txBody>
      <dsp:txXfrm rot="-5400000">
        <a:off x="654401" y="58626"/>
        <a:ext cx="5609450" cy="548331"/>
      </dsp:txXfrm>
    </dsp:sp>
    <dsp:sp modelId="{ADCC28FE-A5BB-F440-8B5F-42196CEDD32F}">
      <dsp:nvSpPr>
        <dsp:cNvPr id="0" name=""/>
        <dsp:cNvSpPr/>
      </dsp:nvSpPr>
      <dsp:spPr>
        <a:xfrm rot="5400000">
          <a:off x="-140228" y="1095638"/>
          <a:ext cx="934858" cy="654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Domicilio</a:t>
          </a:r>
        </a:p>
      </dsp:txBody>
      <dsp:txXfrm rot="-5400000">
        <a:off x="1" y="1282609"/>
        <a:ext cx="654400" cy="280458"/>
      </dsp:txXfrm>
    </dsp:sp>
    <dsp:sp modelId="{EF9584E6-3439-4146-A561-861F4E25461E}">
      <dsp:nvSpPr>
        <dsp:cNvPr id="0" name=""/>
        <dsp:cNvSpPr/>
      </dsp:nvSpPr>
      <dsp:spPr>
        <a:xfrm rot="5400000">
          <a:off x="3073131" y="-1560318"/>
          <a:ext cx="801652" cy="5639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Concepto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Convención</a:t>
          </a:r>
        </a:p>
      </dsp:txBody>
      <dsp:txXfrm rot="-5400000">
        <a:off x="654401" y="897545"/>
        <a:ext cx="5599980" cy="723386"/>
      </dsp:txXfrm>
    </dsp:sp>
    <dsp:sp modelId="{7856D59F-E9BC-7247-8E8F-605BB128D797}">
      <dsp:nvSpPr>
        <dsp:cNvPr id="0" name=""/>
        <dsp:cNvSpPr/>
      </dsp:nvSpPr>
      <dsp:spPr>
        <a:xfrm rot="5400000">
          <a:off x="-140228" y="2047681"/>
          <a:ext cx="934858" cy="654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De los Cónyuges</a:t>
          </a:r>
        </a:p>
      </dsp:txBody>
      <dsp:txXfrm rot="-5400000">
        <a:off x="1" y="2234652"/>
        <a:ext cx="654400" cy="280458"/>
      </dsp:txXfrm>
    </dsp:sp>
    <dsp:sp modelId="{4EDB5A4C-4403-FF49-99AE-44F196EB99B6}">
      <dsp:nvSpPr>
        <dsp:cNvPr id="0" name=""/>
        <dsp:cNvSpPr/>
      </dsp:nvSpPr>
      <dsp:spPr>
        <a:xfrm rot="5400000">
          <a:off x="3047533" y="-608274"/>
          <a:ext cx="852847" cy="5639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Cuál 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Fundamento Jurídico</a:t>
          </a:r>
        </a:p>
      </dsp:txBody>
      <dsp:txXfrm rot="-5400000">
        <a:off x="654401" y="1826491"/>
        <a:ext cx="5597480" cy="769581"/>
      </dsp:txXfrm>
    </dsp:sp>
    <dsp:sp modelId="{41CBB501-1EBB-1846-AB7C-4F33351A8D66}">
      <dsp:nvSpPr>
        <dsp:cNvPr id="0" name=""/>
        <dsp:cNvSpPr/>
      </dsp:nvSpPr>
      <dsp:spPr>
        <a:xfrm rot="5400000">
          <a:off x="-140228" y="2936948"/>
          <a:ext cx="934858" cy="654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De las personas</a:t>
          </a:r>
        </a:p>
      </dsp:txBody>
      <dsp:txXfrm rot="-5400000">
        <a:off x="1" y="3123919"/>
        <a:ext cx="654400" cy="280458"/>
      </dsp:txXfrm>
    </dsp:sp>
    <dsp:sp modelId="{633ADD9A-651A-C44D-A98B-889FD0663184}">
      <dsp:nvSpPr>
        <dsp:cNvPr id="0" name=""/>
        <dsp:cNvSpPr/>
      </dsp:nvSpPr>
      <dsp:spPr>
        <a:xfrm rot="5400000">
          <a:off x="3110310" y="280991"/>
          <a:ext cx="727293" cy="5639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Cuál 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Fundamento Jurídico</a:t>
          </a:r>
        </a:p>
      </dsp:txBody>
      <dsp:txXfrm rot="-5400000">
        <a:off x="654400" y="2772405"/>
        <a:ext cx="5603609" cy="656285"/>
      </dsp:txXfrm>
    </dsp:sp>
    <dsp:sp modelId="{70CBD3B6-5515-BD47-B3B9-D00E3E9D5B6D}">
      <dsp:nvSpPr>
        <dsp:cNvPr id="0" name=""/>
        <dsp:cNvSpPr/>
      </dsp:nvSpPr>
      <dsp:spPr>
        <a:xfrm rot="5400000">
          <a:off x="-140228" y="3927249"/>
          <a:ext cx="934858" cy="6544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Doble domicilio</a:t>
          </a:r>
        </a:p>
      </dsp:txBody>
      <dsp:txXfrm rot="-5400000">
        <a:off x="1" y="4114220"/>
        <a:ext cx="654400" cy="280458"/>
      </dsp:txXfrm>
    </dsp:sp>
    <dsp:sp modelId="{1CD5ACEE-BEDC-644E-ADC0-84E0EE4DEF3F}">
      <dsp:nvSpPr>
        <dsp:cNvPr id="0" name=""/>
        <dsp:cNvSpPr/>
      </dsp:nvSpPr>
      <dsp:spPr>
        <a:xfrm rot="5400000">
          <a:off x="3009275" y="1271293"/>
          <a:ext cx="929364" cy="5639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/>
            <a:t>Regulación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Fundamento Jurídico</a:t>
          </a:r>
        </a:p>
      </dsp:txBody>
      <dsp:txXfrm rot="-5400000">
        <a:off x="654401" y="3671535"/>
        <a:ext cx="5593745" cy="838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51866"/>
              </p:ext>
            </p:extLst>
          </p:nvPr>
        </p:nvGraphicFramePr>
        <p:xfrm>
          <a:off x="1312326" y="1359644"/>
          <a:ext cx="6096000" cy="4937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1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Explique a qué se refiere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Antecedentes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Aspecto conflictual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Normas sustantivas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Institución desconocida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Institución análoga 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Orden Público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Fraude</a:t>
                      </a:r>
                      <a:r>
                        <a:rPr lang="es-ES" sz="1200" baseline="0" dirty="0">
                          <a:latin typeface="Arial"/>
                          <a:cs typeface="Arial"/>
                        </a:rPr>
                        <a:t> a la ley 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Cuestión previa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dirty="0">
                          <a:latin typeface="Arial"/>
                          <a:cs typeface="Arial"/>
                        </a:rPr>
                        <a:t>Reservas</a:t>
                      </a:r>
                    </a:p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6F18F36C-22F9-418A-A0D4-ED89D7B1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5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50588" y="252775"/>
            <a:ext cx="514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Convención Interamericana sobre Normas Generales de Derecho Internacional Privado</a:t>
            </a: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254493" y="2054598"/>
            <a:ext cx="2116738" cy="48563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63084822"/>
              </p:ext>
            </p:extLst>
          </p:nvPr>
        </p:nvGraphicFramePr>
        <p:xfrm>
          <a:off x="2004676" y="2004789"/>
          <a:ext cx="6293514" cy="4750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1750588" y="252775"/>
            <a:ext cx="514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Convención Interamericana sobre Domicilio de las Personas Físicas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9262" y="106851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000" dirty="0"/>
              <a:t>Instrucciones: A partir de la lectura de la Convención Interamericana sobre domicilio de las personas físicas, de las páginas 112-117 del libro del Dr. Contreras Vaca y de los artículos 29 a 31 del Codigo Civil para el Distrito Federal, identifique la siguiente información: </a:t>
            </a:r>
            <a:endParaRPr lang="es-ES" sz="1000" dirty="0"/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6F18F36C-22F9-418A-A0D4-ED89D7B1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5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Instituciones del Derecho Civil y el Derecho Internacional Privado: CASO PRÁCTICO ADOPCIÓN INTERNACIONAL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5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535818" y="1674326"/>
            <a:ext cx="3441645" cy="263148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EB77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100" b="1" dirty="0">
                <a:latin typeface="Arial"/>
                <a:cs typeface="Arial"/>
              </a:rPr>
              <a:t>Instrucciones</a:t>
            </a:r>
            <a:r>
              <a:rPr lang="es-ES" sz="1100" dirty="0">
                <a:latin typeface="Arial"/>
                <a:cs typeface="Arial"/>
              </a:rPr>
              <a:t>: Una vez realizada la lectura de la Convención sobre la Protección de Menores y la Cooperación en Materia de Adopción Internacional y la Convención sobre la protección de menores y la cooperación en materia de adopción internacional de lectura al siguiente caso y de respuesta a las preguntas.</a:t>
            </a:r>
            <a:endParaRPr lang="es-MX" sz="1100" dirty="0">
              <a:latin typeface="Arial"/>
              <a:cs typeface="Arial"/>
            </a:endParaRPr>
          </a:p>
          <a:p>
            <a:r>
              <a:rPr lang="es-ES" sz="1100" dirty="0">
                <a:latin typeface="Arial"/>
                <a:cs typeface="Arial"/>
              </a:rPr>
              <a:t> </a:t>
            </a:r>
            <a:endParaRPr lang="es-MX" sz="1100" dirty="0">
              <a:latin typeface="Arial"/>
              <a:cs typeface="Arial"/>
            </a:endParaRPr>
          </a:p>
          <a:p>
            <a:pPr algn="just"/>
            <a:r>
              <a:rPr lang="es-ES" sz="1100" dirty="0">
                <a:latin typeface="Arial"/>
                <a:cs typeface="Arial"/>
              </a:rPr>
              <a:t>Joan Vizcaíno y Linda Torrija ambos de nacionalidad española, con residencia en España, desean adoptar a un niño mexicano en la Ciudad de México, por lo que acuden a su a asesoría jurídica para conocer los requisitos y procedimiento que deben seguir para llevarla a cabo y poder incorporar al menor como si fuera su hijo biológico.</a:t>
            </a:r>
            <a:endParaRPr lang="es-MX" sz="1100" dirty="0"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1052564"/>
            <a:ext cx="5379007" cy="6025497"/>
          </a:xfrm>
          <a:prstGeom prst="rect">
            <a:avLst/>
          </a:prstGeom>
          <a:solidFill>
            <a:srgbClr val="FCF9E4"/>
          </a:solidFill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sz="1100" dirty="0"/>
              <a:t> </a:t>
            </a:r>
            <a:r>
              <a:rPr lang="es-ES" sz="1100" b="1" dirty="0"/>
              <a:t>PREGUNTAS</a:t>
            </a:r>
            <a:endParaRPr lang="es-MX" sz="1100" b="1" dirty="0"/>
          </a:p>
          <a:p>
            <a:pPr>
              <a:lnSpc>
                <a:spcPct val="130000"/>
              </a:lnSpc>
            </a:pPr>
            <a:r>
              <a:rPr lang="es-ES" sz="1100" dirty="0"/>
              <a:t>1. Indique los ordenamientos jurídicos nacionales e internacionales en los que deben fundar sus actos.________________________________________________ 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2. Quienes son las autoridades centrales de recepción y de origen.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3. Quien determina la capacidad de los adoptantes.__________________________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4. Quién determina la capacidad del adoptado para ser susceptible de adopción.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5. Cuáles autoridades intervienen en el procedimiento._______________________ 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6. Quién determina la adopción. 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7. Qué actos jurídicos deben llevarse a cabo una vez dictada la adopción. 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8. En qué condiciones queda la nacionalidad del menor. 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1186683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2698</TotalTime>
  <Words>196</Words>
  <Application>Microsoft Office PowerPoint</Application>
  <PresentationFormat>Presentación en pantalla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54</cp:revision>
  <dcterms:created xsi:type="dcterms:W3CDTF">2018-05-23T05:34:50Z</dcterms:created>
  <dcterms:modified xsi:type="dcterms:W3CDTF">2018-06-06T01:26:24Z</dcterms:modified>
</cp:coreProperties>
</file>