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6" r:id="rId1"/>
  </p:sldMasterIdLst>
  <p:sldIdLst>
    <p:sldId id="268" r:id="rId2"/>
    <p:sldId id="266" r:id="rId3"/>
    <p:sldId id="267" r:id="rId4"/>
    <p:sldId id="272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F9E4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66" y="6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svg"/><Relationship Id="rId1" Type="http://schemas.openxmlformats.org/officeDocument/2006/relationships/image" Target="../media/image1.pn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svg"/><Relationship Id="rId1" Type="http://schemas.openxmlformats.org/officeDocument/2006/relationships/image" Target="../media/image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711B2D-D59C-44AA-AB66-7CFEEBE758E5}" type="doc">
      <dgm:prSet loTypeId="urn:microsoft.com/office/officeart/2005/8/layout/radial2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8D9FCA9C-2679-4E16-B826-BD5D2301517F}">
      <dgm:prSet phldrT="[Texto]"/>
      <dgm:spPr/>
      <dgm:t>
        <a:bodyPr/>
        <a:lstStyle/>
        <a:p>
          <a:pPr algn="l"/>
          <a:r>
            <a:rPr lang="es-MX" dirty="0"/>
            <a:t>Puntos de Contacto</a:t>
          </a:r>
          <a:endParaRPr lang="es-ES" dirty="0"/>
        </a:p>
      </dgm:t>
    </dgm:pt>
    <dgm:pt modelId="{28DAE76C-FB94-4D43-9F63-D9F0A23D4C66}" type="parTrans" cxnId="{E930C1FD-D4BA-4B6B-8A0B-58844A14BF7E}">
      <dgm:prSet/>
      <dgm:spPr/>
      <dgm:t>
        <a:bodyPr/>
        <a:lstStyle/>
        <a:p>
          <a:endParaRPr lang="es-ES"/>
        </a:p>
      </dgm:t>
    </dgm:pt>
    <dgm:pt modelId="{2167255B-78DD-4A47-B0D5-C833DD6DDBEF}" type="sibTrans" cxnId="{E930C1FD-D4BA-4B6B-8A0B-58844A14BF7E}">
      <dgm:prSet/>
      <dgm:spPr/>
      <dgm:t>
        <a:bodyPr/>
        <a:lstStyle/>
        <a:p>
          <a:endParaRPr lang="es-ES"/>
        </a:p>
      </dgm:t>
    </dgm:pt>
    <dgm:pt modelId="{38ABBFE3-C9D0-49F3-B2C4-660B23C61A20}">
      <dgm:prSet phldrT="[Texto]" phldr="1"/>
      <dgm:spPr/>
      <dgm:t>
        <a:bodyPr/>
        <a:lstStyle/>
        <a:p>
          <a:endParaRPr lang="es-ES"/>
        </a:p>
      </dgm:t>
    </dgm:pt>
    <dgm:pt modelId="{CC39A9D4-978C-476C-9429-7B1771106622}" type="parTrans" cxnId="{F258F60B-5DAF-48C0-8E87-DCD0B0293B90}">
      <dgm:prSet/>
      <dgm:spPr/>
      <dgm:t>
        <a:bodyPr/>
        <a:lstStyle/>
        <a:p>
          <a:endParaRPr lang="es-ES"/>
        </a:p>
      </dgm:t>
    </dgm:pt>
    <dgm:pt modelId="{C13926A4-A880-41BC-8168-2E74029B6B1A}" type="sibTrans" cxnId="{F258F60B-5DAF-48C0-8E87-DCD0B0293B90}">
      <dgm:prSet/>
      <dgm:spPr/>
      <dgm:t>
        <a:bodyPr/>
        <a:lstStyle/>
        <a:p>
          <a:endParaRPr lang="es-ES"/>
        </a:p>
      </dgm:t>
    </dgm:pt>
    <dgm:pt modelId="{95B24FE6-6D0A-4CE1-BBBD-E0ACE59C6169}">
      <dgm:prSet phldrT="[Texto]" phldr="1"/>
      <dgm:spPr/>
      <dgm:t>
        <a:bodyPr/>
        <a:lstStyle/>
        <a:p>
          <a:endParaRPr lang="es-ES" dirty="0"/>
        </a:p>
      </dgm:t>
    </dgm:pt>
    <dgm:pt modelId="{E0CAFAF3-2485-401D-9D76-E411EA773328}" type="parTrans" cxnId="{EEFA2C32-74FD-4675-A45D-AA10EE4101F1}">
      <dgm:prSet/>
      <dgm:spPr/>
      <dgm:t>
        <a:bodyPr/>
        <a:lstStyle/>
        <a:p>
          <a:endParaRPr lang="es-ES"/>
        </a:p>
      </dgm:t>
    </dgm:pt>
    <dgm:pt modelId="{0F004513-F3E4-4FDC-A172-DC3D6E717320}" type="sibTrans" cxnId="{EEFA2C32-74FD-4675-A45D-AA10EE4101F1}">
      <dgm:prSet/>
      <dgm:spPr/>
      <dgm:t>
        <a:bodyPr/>
        <a:lstStyle/>
        <a:p>
          <a:endParaRPr lang="es-ES"/>
        </a:p>
      </dgm:t>
    </dgm:pt>
    <dgm:pt modelId="{825863D2-E3B7-4F01-9509-9702B2F83643}">
      <dgm:prSet phldrT="[Texto]"/>
      <dgm:spPr/>
      <dgm:t>
        <a:bodyPr/>
        <a:lstStyle/>
        <a:p>
          <a:pPr algn="l"/>
          <a:r>
            <a:rPr lang="es-MX" dirty="0"/>
            <a:t>Sus clases</a:t>
          </a:r>
          <a:endParaRPr lang="es-ES" dirty="0"/>
        </a:p>
      </dgm:t>
    </dgm:pt>
    <dgm:pt modelId="{3899A653-EBF4-4F77-89DF-29AF7C57F3BF}" type="parTrans" cxnId="{9FC83CB5-6B3D-42A1-B725-7BE5F33619EA}">
      <dgm:prSet/>
      <dgm:spPr/>
      <dgm:t>
        <a:bodyPr/>
        <a:lstStyle/>
        <a:p>
          <a:endParaRPr lang="es-ES"/>
        </a:p>
      </dgm:t>
    </dgm:pt>
    <dgm:pt modelId="{2668921F-7F4E-4CD1-AA25-F798699F929F}" type="sibTrans" cxnId="{9FC83CB5-6B3D-42A1-B725-7BE5F33619EA}">
      <dgm:prSet/>
      <dgm:spPr/>
      <dgm:t>
        <a:bodyPr/>
        <a:lstStyle/>
        <a:p>
          <a:endParaRPr lang="es-ES"/>
        </a:p>
      </dgm:t>
    </dgm:pt>
    <dgm:pt modelId="{D6FA8962-0E52-4488-AE02-91FA4026B93A}">
      <dgm:prSet phldrT="[Texto]" phldr="1"/>
      <dgm:spPr/>
      <dgm:t>
        <a:bodyPr/>
        <a:lstStyle/>
        <a:p>
          <a:endParaRPr lang="es-ES" dirty="0"/>
        </a:p>
      </dgm:t>
    </dgm:pt>
    <dgm:pt modelId="{116CFA94-B708-48AE-99B3-586757502197}" type="parTrans" cxnId="{4095D159-6A32-411B-BF91-B685675DD4DE}">
      <dgm:prSet/>
      <dgm:spPr/>
      <dgm:t>
        <a:bodyPr/>
        <a:lstStyle/>
        <a:p>
          <a:endParaRPr lang="es-ES"/>
        </a:p>
      </dgm:t>
    </dgm:pt>
    <dgm:pt modelId="{7770D693-464D-4460-915F-E6C5150A89A6}" type="sibTrans" cxnId="{4095D159-6A32-411B-BF91-B685675DD4DE}">
      <dgm:prSet/>
      <dgm:spPr/>
      <dgm:t>
        <a:bodyPr/>
        <a:lstStyle/>
        <a:p>
          <a:endParaRPr lang="es-ES"/>
        </a:p>
      </dgm:t>
    </dgm:pt>
    <dgm:pt modelId="{AAEBC01C-8172-4B6E-B190-00AC5D883178}">
      <dgm:prSet phldrT="[Texto]" phldr="1"/>
      <dgm:spPr/>
      <dgm:t>
        <a:bodyPr/>
        <a:lstStyle/>
        <a:p>
          <a:endParaRPr lang="es-ES" dirty="0"/>
        </a:p>
      </dgm:t>
    </dgm:pt>
    <dgm:pt modelId="{34D8323E-AFF7-4258-9FDF-E4EB47C58A9B}" type="parTrans" cxnId="{077C74C5-BB2A-48FC-8DCD-17D129EE2845}">
      <dgm:prSet/>
      <dgm:spPr/>
      <dgm:t>
        <a:bodyPr/>
        <a:lstStyle/>
        <a:p>
          <a:endParaRPr lang="es-ES"/>
        </a:p>
      </dgm:t>
    </dgm:pt>
    <dgm:pt modelId="{7D32445F-3DE8-4C3C-B39A-C09879243547}" type="sibTrans" cxnId="{077C74C5-BB2A-48FC-8DCD-17D129EE2845}">
      <dgm:prSet/>
      <dgm:spPr/>
      <dgm:t>
        <a:bodyPr/>
        <a:lstStyle/>
        <a:p>
          <a:endParaRPr lang="es-ES"/>
        </a:p>
      </dgm:t>
    </dgm:pt>
    <dgm:pt modelId="{E478A358-986D-4DBF-882A-7B3FAE822B2A}">
      <dgm:prSet phldrT="[Texto]"/>
      <dgm:spPr/>
      <dgm:t>
        <a:bodyPr/>
        <a:lstStyle/>
        <a:p>
          <a:pPr algn="l"/>
          <a:r>
            <a:rPr lang="es-MX" dirty="0"/>
            <a:t>Objetivo</a:t>
          </a:r>
          <a:endParaRPr lang="es-ES" dirty="0"/>
        </a:p>
      </dgm:t>
    </dgm:pt>
    <dgm:pt modelId="{8D97752B-3DA7-499C-ABDB-CC5AF1B224B3}" type="parTrans" cxnId="{4C4905E6-C58E-4841-9560-8C5C01139191}">
      <dgm:prSet/>
      <dgm:spPr/>
      <dgm:t>
        <a:bodyPr/>
        <a:lstStyle/>
        <a:p>
          <a:endParaRPr lang="es-ES"/>
        </a:p>
      </dgm:t>
    </dgm:pt>
    <dgm:pt modelId="{8012B8E6-CE95-4081-B91A-3703C5236169}" type="sibTrans" cxnId="{4C4905E6-C58E-4841-9560-8C5C01139191}">
      <dgm:prSet/>
      <dgm:spPr/>
      <dgm:t>
        <a:bodyPr/>
        <a:lstStyle/>
        <a:p>
          <a:endParaRPr lang="es-ES"/>
        </a:p>
      </dgm:t>
    </dgm:pt>
    <dgm:pt modelId="{8EAA59CD-0644-43FA-B114-C34A9636FE53}">
      <dgm:prSet phldrT="[Texto]" phldr="1"/>
      <dgm:spPr/>
      <dgm:t>
        <a:bodyPr/>
        <a:lstStyle/>
        <a:p>
          <a:endParaRPr lang="es-ES" dirty="0"/>
        </a:p>
      </dgm:t>
    </dgm:pt>
    <dgm:pt modelId="{94278830-08B5-4968-ABF2-ED0925E6FF7F}" type="parTrans" cxnId="{DB46E889-1D00-4E74-AA55-4022986DB57D}">
      <dgm:prSet/>
      <dgm:spPr/>
      <dgm:t>
        <a:bodyPr/>
        <a:lstStyle/>
        <a:p>
          <a:endParaRPr lang="es-ES"/>
        </a:p>
      </dgm:t>
    </dgm:pt>
    <dgm:pt modelId="{56F81AE9-E76C-4E8F-B5BD-60ACC39E05EE}" type="sibTrans" cxnId="{DB46E889-1D00-4E74-AA55-4022986DB57D}">
      <dgm:prSet/>
      <dgm:spPr/>
      <dgm:t>
        <a:bodyPr/>
        <a:lstStyle/>
        <a:p>
          <a:endParaRPr lang="es-ES"/>
        </a:p>
      </dgm:t>
    </dgm:pt>
    <dgm:pt modelId="{16FA2218-62E5-4DC4-B067-78FF4BB3B7BF}">
      <dgm:prSet phldrT="[Texto]" phldr="1"/>
      <dgm:spPr/>
      <dgm:t>
        <a:bodyPr/>
        <a:lstStyle/>
        <a:p>
          <a:endParaRPr lang="es-ES" dirty="0"/>
        </a:p>
      </dgm:t>
    </dgm:pt>
    <dgm:pt modelId="{91AA11D6-0D11-45C2-812A-6BA72395E86F}" type="parTrans" cxnId="{DA7B9C8D-FB24-4C88-80BB-B2CFFB671FA2}">
      <dgm:prSet/>
      <dgm:spPr/>
      <dgm:t>
        <a:bodyPr/>
        <a:lstStyle/>
        <a:p>
          <a:endParaRPr lang="es-ES"/>
        </a:p>
      </dgm:t>
    </dgm:pt>
    <dgm:pt modelId="{62787F53-9F33-41E8-81ED-FB6834EC361B}" type="sibTrans" cxnId="{DA7B9C8D-FB24-4C88-80BB-B2CFFB671FA2}">
      <dgm:prSet/>
      <dgm:spPr/>
      <dgm:t>
        <a:bodyPr/>
        <a:lstStyle/>
        <a:p>
          <a:endParaRPr lang="es-ES"/>
        </a:p>
      </dgm:t>
    </dgm:pt>
    <dgm:pt modelId="{45842AB8-0CA5-4B1D-8AF4-FD85FB99D570}" type="pres">
      <dgm:prSet presAssocID="{72711B2D-D59C-44AA-AB66-7CFEEBE758E5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9C518F83-BD99-463F-8672-5DAE83F122C0}" type="pres">
      <dgm:prSet presAssocID="{72711B2D-D59C-44AA-AB66-7CFEEBE758E5}" presName="cycle" presStyleCnt="0"/>
      <dgm:spPr/>
    </dgm:pt>
    <dgm:pt modelId="{67E28FB8-E45B-43C2-BE39-30BEE71FBB1B}" type="pres">
      <dgm:prSet presAssocID="{72711B2D-D59C-44AA-AB66-7CFEEBE758E5}" presName="centerShape" presStyleCnt="0"/>
      <dgm:spPr/>
    </dgm:pt>
    <dgm:pt modelId="{63EB2CDC-7B42-4C35-8056-784699F0735A}" type="pres">
      <dgm:prSet presAssocID="{72711B2D-D59C-44AA-AB66-7CFEEBE758E5}" presName="connSite" presStyleLbl="node1" presStyleIdx="0" presStyleCnt="4"/>
      <dgm:spPr/>
    </dgm:pt>
    <dgm:pt modelId="{A3ABB062-0608-47E6-B9D6-B9D308E561FC}" type="pres">
      <dgm:prSet presAssocID="{72711B2D-D59C-44AA-AB66-7CFEEBE758E5}" presName="visible" presStyleLbl="node1" presStyleIdx="0" presStyleCnt="4" custLinFactNeighborX="-16982" custLinFactNeighborY="-140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apa con marcador"/>
        </a:ext>
      </dgm:extLst>
    </dgm:pt>
    <dgm:pt modelId="{25A72DA1-FB11-43D2-8B57-0B8F10270CBD}" type="pres">
      <dgm:prSet presAssocID="{28DAE76C-FB94-4D43-9F63-D9F0A23D4C66}" presName="Name25" presStyleLbl="parChTrans1D1" presStyleIdx="0" presStyleCnt="3"/>
      <dgm:spPr/>
    </dgm:pt>
    <dgm:pt modelId="{7841DD4B-CDF1-4D64-AB24-DC57C294C035}" type="pres">
      <dgm:prSet presAssocID="{8D9FCA9C-2679-4E16-B826-BD5D2301517F}" presName="node" presStyleCnt="0"/>
      <dgm:spPr/>
    </dgm:pt>
    <dgm:pt modelId="{D509239F-54E7-40DA-9CA0-8AC909E5DAEA}" type="pres">
      <dgm:prSet presAssocID="{8D9FCA9C-2679-4E16-B826-BD5D2301517F}" presName="parentNode" presStyleLbl="node1" presStyleIdx="1" presStyleCnt="4">
        <dgm:presLayoutVars>
          <dgm:chMax val="1"/>
          <dgm:bulletEnabled val="1"/>
        </dgm:presLayoutVars>
      </dgm:prSet>
      <dgm:spPr/>
    </dgm:pt>
    <dgm:pt modelId="{ED440B28-5407-4C27-AF64-3484182E26D3}" type="pres">
      <dgm:prSet presAssocID="{8D9FCA9C-2679-4E16-B826-BD5D2301517F}" presName="childNode" presStyleLbl="revTx" presStyleIdx="0" presStyleCnt="3">
        <dgm:presLayoutVars>
          <dgm:bulletEnabled val="1"/>
        </dgm:presLayoutVars>
      </dgm:prSet>
      <dgm:spPr/>
    </dgm:pt>
    <dgm:pt modelId="{18512676-3987-4B39-878D-70D1FBB234E7}" type="pres">
      <dgm:prSet presAssocID="{3899A653-EBF4-4F77-89DF-29AF7C57F3BF}" presName="Name25" presStyleLbl="parChTrans1D1" presStyleIdx="1" presStyleCnt="3"/>
      <dgm:spPr/>
    </dgm:pt>
    <dgm:pt modelId="{C07E6DB9-051F-4EEB-B348-633F853003E7}" type="pres">
      <dgm:prSet presAssocID="{825863D2-E3B7-4F01-9509-9702B2F83643}" presName="node" presStyleCnt="0"/>
      <dgm:spPr/>
    </dgm:pt>
    <dgm:pt modelId="{7726AD4A-2987-48DD-A6D4-96C9DA04B501}" type="pres">
      <dgm:prSet presAssocID="{825863D2-E3B7-4F01-9509-9702B2F83643}" presName="parentNode" presStyleLbl="node1" presStyleIdx="2" presStyleCnt="4">
        <dgm:presLayoutVars>
          <dgm:chMax val="1"/>
          <dgm:bulletEnabled val="1"/>
        </dgm:presLayoutVars>
      </dgm:prSet>
      <dgm:spPr/>
    </dgm:pt>
    <dgm:pt modelId="{36D1FC3B-F16D-4DEC-B5AE-BFF6EB077B15}" type="pres">
      <dgm:prSet presAssocID="{825863D2-E3B7-4F01-9509-9702B2F83643}" presName="childNode" presStyleLbl="revTx" presStyleIdx="1" presStyleCnt="3">
        <dgm:presLayoutVars>
          <dgm:bulletEnabled val="1"/>
        </dgm:presLayoutVars>
      </dgm:prSet>
      <dgm:spPr/>
    </dgm:pt>
    <dgm:pt modelId="{96B397E0-275E-4D1E-B49E-9C28AECBF839}" type="pres">
      <dgm:prSet presAssocID="{8D97752B-3DA7-499C-ABDB-CC5AF1B224B3}" presName="Name25" presStyleLbl="parChTrans1D1" presStyleIdx="2" presStyleCnt="3"/>
      <dgm:spPr/>
    </dgm:pt>
    <dgm:pt modelId="{5525CFA8-07FB-408E-8582-A050240CB17D}" type="pres">
      <dgm:prSet presAssocID="{E478A358-986D-4DBF-882A-7B3FAE822B2A}" presName="node" presStyleCnt="0"/>
      <dgm:spPr/>
    </dgm:pt>
    <dgm:pt modelId="{609CD22C-0CC4-4F62-AC32-561EFA93E4C5}" type="pres">
      <dgm:prSet presAssocID="{E478A358-986D-4DBF-882A-7B3FAE822B2A}" presName="parentNode" presStyleLbl="node1" presStyleIdx="3" presStyleCnt="4">
        <dgm:presLayoutVars>
          <dgm:chMax val="1"/>
          <dgm:bulletEnabled val="1"/>
        </dgm:presLayoutVars>
      </dgm:prSet>
      <dgm:spPr/>
    </dgm:pt>
    <dgm:pt modelId="{E2FB576C-6C2F-44EE-9159-93C00D67F124}" type="pres">
      <dgm:prSet presAssocID="{E478A358-986D-4DBF-882A-7B3FAE822B2A}" presName="childNode" presStyleLbl="revTx" presStyleIdx="2" presStyleCnt="3">
        <dgm:presLayoutVars>
          <dgm:bulletEnabled val="1"/>
        </dgm:presLayoutVars>
      </dgm:prSet>
      <dgm:spPr/>
    </dgm:pt>
  </dgm:ptLst>
  <dgm:cxnLst>
    <dgm:cxn modelId="{E434FD06-E413-4A41-AAA5-B4E2209136B0}" type="presOf" srcId="{16FA2218-62E5-4DC4-B067-78FF4BB3B7BF}" destId="{E2FB576C-6C2F-44EE-9159-93C00D67F124}" srcOrd="0" destOrd="1" presId="urn:microsoft.com/office/officeart/2005/8/layout/radial2"/>
    <dgm:cxn modelId="{F258F60B-5DAF-48C0-8E87-DCD0B0293B90}" srcId="{8D9FCA9C-2679-4E16-B826-BD5D2301517F}" destId="{38ABBFE3-C9D0-49F3-B2C4-660B23C61A20}" srcOrd="0" destOrd="0" parTransId="{CC39A9D4-978C-476C-9429-7B1771106622}" sibTransId="{C13926A4-A880-41BC-8168-2E74029B6B1A}"/>
    <dgm:cxn modelId="{C92D1219-273A-41E2-8C06-702C1E39E325}" type="presOf" srcId="{8EAA59CD-0644-43FA-B114-C34A9636FE53}" destId="{E2FB576C-6C2F-44EE-9159-93C00D67F124}" srcOrd="0" destOrd="0" presId="urn:microsoft.com/office/officeart/2005/8/layout/radial2"/>
    <dgm:cxn modelId="{7E3A772B-252D-4508-A456-0DD85DBFFC1A}" type="presOf" srcId="{3899A653-EBF4-4F77-89DF-29AF7C57F3BF}" destId="{18512676-3987-4B39-878D-70D1FBB234E7}" srcOrd="0" destOrd="0" presId="urn:microsoft.com/office/officeart/2005/8/layout/radial2"/>
    <dgm:cxn modelId="{EEFA2C32-74FD-4675-A45D-AA10EE4101F1}" srcId="{8D9FCA9C-2679-4E16-B826-BD5D2301517F}" destId="{95B24FE6-6D0A-4CE1-BBBD-E0ACE59C6169}" srcOrd="1" destOrd="0" parTransId="{E0CAFAF3-2485-401D-9D76-E411EA773328}" sibTransId="{0F004513-F3E4-4FDC-A172-DC3D6E717320}"/>
    <dgm:cxn modelId="{E9360462-31A6-4540-8790-179C5BE41C49}" type="presOf" srcId="{E478A358-986D-4DBF-882A-7B3FAE822B2A}" destId="{609CD22C-0CC4-4F62-AC32-561EFA93E4C5}" srcOrd="0" destOrd="0" presId="urn:microsoft.com/office/officeart/2005/8/layout/radial2"/>
    <dgm:cxn modelId="{8BE6F643-2CEC-4B6B-9D2A-6D945B676F32}" type="presOf" srcId="{72711B2D-D59C-44AA-AB66-7CFEEBE758E5}" destId="{45842AB8-0CA5-4B1D-8AF4-FD85FB99D570}" srcOrd="0" destOrd="0" presId="urn:microsoft.com/office/officeart/2005/8/layout/radial2"/>
    <dgm:cxn modelId="{F14EC059-B380-453C-B759-B1C214079A3E}" type="presOf" srcId="{95B24FE6-6D0A-4CE1-BBBD-E0ACE59C6169}" destId="{ED440B28-5407-4C27-AF64-3484182E26D3}" srcOrd="0" destOrd="1" presId="urn:microsoft.com/office/officeart/2005/8/layout/radial2"/>
    <dgm:cxn modelId="{4095D159-6A32-411B-BF91-B685675DD4DE}" srcId="{825863D2-E3B7-4F01-9509-9702B2F83643}" destId="{D6FA8962-0E52-4488-AE02-91FA4026B93A}" srcOrd="0" destOrd="0" parTransId="{116CFA94-B708-48AE-99B3-586757502197}" sibTransId="{7770D693-464D-4460-915F-E6C5150A89A6}"/>
    <dgm:cxn modelId="{CB68E17D-6051-4683-B727-71A1670B0192}" type="presOf" srcId="{D6FA8962-0E52-4488-AE02-91FA4026B93A}" destId="{36D1FC3B-F16D-4DEC-B5AE-BFF6EB077B15}" srcOrd="0" destOrd="0" presId="urn:microsoft.com/office/officeart/2005/8/layout/radial2"/>
    <dgm:cxn modelId="{DB46E889-1D00-4E74-AA55-4022986DB57D}" srcId="{E478A358-986D-4DBF-882A-7B3FAE822B2A}" destId="{8EAA59CD-0644-43FA-B114-C34A9636FE53}" srcOrd="0" destOrd="0" parTransId="{94278830-08B5-4968-ABF2-ED0925E6FF7F}" sibTransId="{56F81AE9-E76C-4E8F-B5BD-60ACC39E05EE}"/>
    <dgm:cxn modelId="{DA7B9C8D-FB24-4C88-80BB-B2CFFB671FA2}" srcId="{E478A358-986D-4DBF-882A-7B3FAE822B2A}" destId="{16FA2218-62E5-4DC4-B067-78FF4BB3B7BF}" srcOrd="1" destOrd="0" parTransId="{91AA11D6-0D11-45C2-812A-6BA72395E86F}" sibTransId="{62787F53-9F33-41E8-81ED-FB6834EC361B}"/>
    <dgm:cxn modelId="{9FC83CB5-6B3D-42A1-B725-7BE5F33619EA}" srcId="{72711B2D-D59C-44AA-AB66-7CFEEBE758E5}" destId="{825863D2-E3B7-4F01-9509-9702B2F83643}" srcOrd="1" destOrd="0" parTransId="{3899A653-EBF4-4F77-89DF-29AF7C57F3BF}" sibTransId="{2668921F-7F4E-4CD1-AA25-F798699F929F}"/>
    <dgm:cxn modelId="{709198BB-2D33-44AB-A4BE-6B03B8B4E193}" type="presOf" srcId="{8D97752B-3DA7-499C-ABDB-CC5AF1B224B3}" destId="{96B397E0-275E-4D1E-B49E-9C28AECBF839}" srcOrd="0" destOrd="0" presId="urn:microsoft.com/office/officeart/2005/8/layout/radial2"/>
    <dgm:cxn modelId="{0D5EF1BD-A4A1-4863-B8AF-8999F5E2DD31}" type="presOf" srcId="{AAEBC01C-8172-4B6E-B190-00AC5D883178}" destId="{36D1FC3B-F16D-4DEC-B5AE-BFF6EB077B15}" srcOrd="0" destOrd="1" presId="urn:microsoft.com/office/officeart/2005/8/layout/radial2"/>
    <dgm:cxn modelId="{59547EC3-5BAA-4BC4-90CD-3D9A25196638}" type="presOf" srcId="{8D9FCA9C-2679-4E16-B826-BD5D2301517F}" destId="{D509239F-54E7-40DA-9CA0-8AC909E5DAEA}" srcOrd="0" destOrd="0" presId="urn:microsoft.com/office/officeart/2005/8/layout/radial2"/>
    <dgm:cxn modelId="{077C74C5-BB2A-48FC-8DCD-17D129EE2845}" srcId="{825863D2-E3B7-4F01-9509-9702B2F83643}" destId="{AAEBC01C-8172-4B6E-B190-00AC5D883178}" srcOrd="1" destOrd="0" parTransId="{34D8323E-AFF7-4258-9FDF-E4EB47C58A9B}" sibTransId="{7D32445F-3DE8-4C3C-B39A-C09879243547}"/>
    <dgm:cxn modelId="{7A4985D1-9CD0-4050-8EE9-65C236E2A37B}" type="presOf" srcId="{28DAE76C-FB94-4D43-9F63-D9F0A23D4C66}" destId="{25A72DA1-FB11-43D2-8B57-0B8F10270CBD}" srcOrd="0" destOrd="0" presId="urn:microsoft.com/office/officeart/2005/8/layout/radial2"/>
    <dgm:cxn modelId="{4FBA77D4-2326-4B96-9AF2-8BF90E2B362B}" type="presOf" srcId="{38ABBFE3-C9D0-49F3-B2C4-660B23C61A20}" destId="{ED440B28-5407-4C27-AF64-3484182E26D3}" srcOrd="0" destOrd="0" presId="urn:microsoft.com/office/officeart/2005/8/layout/radial2"/>
    <dgm:cxn modelId="{4C4905E6-C58E-4841-9560-8C5C01139191}" srcId="{72711B2D-D59C-44AA-AB66-7CFEEBE758E5}" destId="{E478A358-986D-4DBF-882A-7B3FAE822B2A}" srcOrd="2" destOrd="0" parTransId="{8D97752B-3DA7-499C-ABDB-CC5AF1B224B3}" sibTransId="{8012B8E6-CE95-4081-B91A-3703C5236169}"/>
    <dgm:cxn modelId="{711981EB-6432-40BB-A4DB-03AF49D073F6}" type="presOf" srcId="{825863D2-E3B7-4F01-9509-9702B2F83643}" destId="{7726AD4A-2987-48DD-A6D4-96C9DA04B501}" srcOrd="0" destOrd="0" presId="urn:microsoft.com/office/officeart/2005/8/layout/radial2"/>
    <dgm:cxn modelId="{E930C1FD-D4BA-4B6B-8A0B-58844A14BF7E}" srcId="{72711B2D-D59C-44AA-AB66-7CFEEBE758E5}" destId="{8D9FCA9C-2679-4E16-B826-BD5D2301517F}" srcOrd="0" destOrd="0" parTransId="{28DAE76C-FB94-4D43-9F63-D9F0A23D4C66}" sibTransId="{2167255B-78DD-4A47-B0D5-C833DD6DDBEF}"/>
    <dgm:cxn modelId="{A52F929D-6AFB-4B8D-8668-F2091C0CAAFB}" type="presParOf" srcId="{45842AB8-0CA5-4B1D-8AF4-FD85FB99D570}" destId="{9C518F83-BD99-463F-8672-5DAE83F122C0}" srcOrd="0" destOrd="0" presId="urn:microsoft.com/office/officeart/2005/8/layout/radial2"/>
    <dgm:cxn modelId="{BA9E5774-ED3E-456C-B31E-58DC291CC86C}" type="presParOf" srcId="{9C518F83-BD99-463F-8672-5DAE83F122C0}" destId="{67E28FB8-E45B-43C2-BE39-30BEE71FBB1B}" srcOrd="0" destOrd="0" presId="urn:microsoft.com/office/officeart/2005/8/layout/radial2"/>
    <dgm:cxn modelId="{65A76A1B-4688-4184-8598-602A5E7D4865}" type="presParOf" srcId="{67E28FB8-E45B-43C2-BE39-30BEE71FBB1B}" destId="{63EB2CDC-7B42-4C35-8056-784699F0735A}" srcOrd="0" destOrd="0" presId="urn:microsoft.com/office/officeart/2005/8/layout/radial2"/>
    <dgm:cxn modelId="{CD0194A7-7E2C-4DA4-92C3-9C86027799F4}" type="presParOf" srcId="{67E28FB8-E45B-43C2-BE39-30BEE71FBB1B}" destId="{A3ABB062-0608-47E6-B9D6-B9D308E561FC}" srcOrd="1" destOrd="0" presId="urn:microsoft.com/office/officeart/2005/8/layout/radial2"/>
    <dgm:cxn modelId="{DACA17DD-5268-4643-8699-7B5EFC8650A3}" type="presParOf" srcId="{9C518F83-BD99-463F-8672-5DAE83F122C0}" destId="{25A72DA1-FB11-43D2-8B57-0B8F10270CBD}" srcOrd="1" destOrd="0" presId="urn:microsoft.com/office/officeart/2005/8/layout/radial2"/>
    <dgm:cxn modelId="{E91914B1-DDD6-4F73-AC14-99D906128794}" type="presParOf" srcId="{9C518F83-BD99-463F-8672-5DAE83F122C0}" destId="{7841DD4B-CDF1-4D64-AB24-DC57C294C035}" srcOrd="2" destOrd="0" presId="urn:microsoft.com/office/officeart/2005/8/layout/radial2"/>
    <dgm:cxn modelId="{AD936C84-1164-49E5-990E-9AF3715FA260}" type="presParOf" srcId="{7841DD4B-CDF1-4D64-AB24-DC57C294C035}" destId="{D509239F-54E7-40DA-9CA0-8AC909E5DAEA}" srcOrd="0" destOrd="0" presId="urn:microsoft.com/office/officeart/2005/8/layout/radial2"/>
    <dgm:cxn modelId="{5FFF40DC-6F33-483F-86A3-B7FB5F4C7C94}" type="presParOf" srcId="{7841DD4B-CDF1-4D64-AB24-DC57C294C035}" destId="{ED440B28-5407-4C27-AF64-3484182E26D3}" srcOrd="1" destOrd="0" presId="urn:microsoft.com/office/officeart/2005/8/layout/radial2"/>
    <dgm:cxn modelId="{879B1955-0EB1-402C-BDF4-06C49CF594C4}" type="presParOf" srcId="{9C518F83-BD99-463F-8672-5DAE83F122C0}" destId="{18512676-3987-4B39-878D-70D1FBB234E7}" srcOrd="3" destOrd="0" presId="urn:microsoft.com/office/officeart/2005/8/layout/radial2"/>
    <dgm:cxn modelId="{5B091883-E604-478F-9FD6-B63230BE8C19}" type="presParOf" srcId="{9C518F83-BD99-463F-8672-5DAE83F122C0}" destId="{C07E6DB9-051F-4EEB-B348-633F853003E7}" srcOrd="4" destOrd="0" presId="urn:microsoft.com/office/officeart/2005/8/layout/radial2"/>
    <dgm:cxn modelId="{D864544E-B73D-434A-A539-7F155E30D999}" type="presParOf" srcId="{C07E6DB9-051F-4EEB-B348-633F853003E7}" destId="{7726AD4A-2987-48DD-A6D4-96C9DA04B501}" srcOrd="0" destOrd="0" presId="urn:microsoft.com/office/officeart/2005/8/layout/radial2"/>
    <dgm:cxn modelId="{9B900CAA-A6C2-4F0D-A41A-0967E3BF29D9}" type="presParOf" srcId="{C07E6DB9-051F-4EEB-B348-633F853003E7}" destId="{36D1FC3B-F16D-4DEC-B5AE-BFF6EB077B15}" srcOrd="1" destOrd="0" presId="urn:microsoft.com/office/officeart/2005/8/layout/radial2"/>
    <dgm:cxn modelId="{14B62FF3-D401-47B3-BB95-D01A687C1F03}" type="presParOf" srcId="{9C518F83-BD99-463F-8672-5DAE83F122C0}" destId="{96B397E0-275E-4D1E-B49E-9C28AECBF839}" srcOrd="5" destOrd="0" presId="urn:microsoft.com/office/officeart/2005/8/layout/radial2"/>
    <dgm:cxn modelId="{33B8FE7C-2529-47BD-B77C-F5AFFA74D857}" type="presParOf" srcId="{9C518F83-BD99-463F-8672-5DAE83F122C0}" destId="{5525CFA8-07FB-408E-8582-A050240CB17D}" srcOrd="6" destOrd="0" presId="urn:microsoft.com/office/officeart/2005/8/layout/radial2"/>
    <dgm:cxn modelId="{285CF824-327D-4878-BBA3-5BAD1A37E7E9}" type="presParOf" srcId="{5525CFA8-07FB-408E-8582-A050240CB17D}" destId="{609CD22C-0CC4-4F62-AC32-561EFA93E4C5}" srcOrd="0" destOrd="0" presId="urn:microsoft.com/office/officeart/2005/8/layout/radial2"/>
    <dgm:cxn modelId="{E4DCEB78-0906-4DE8-8FC0-A7F14B6BA1F0}" type="presParOf" srcId="{5525CFA8-07FB-408E-8582-A050240CB17D}" destId="{E2FB576C-6C2F-44EE-9159-93C00D67F124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55A4535-5D9B-4D3D-B974-1AE6EBE1B380}" type="doc">
      <dgm:prSet loTypeId="urn:microsoft.com/office/officeart/2005/8/layout/process5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79DDF1F1-81F7-4FE3-AB58-161C76A6614C}">
      <dgm:prSet phldrT="[Texto]"/>
      <dgm:spPr/>
      <dgm:t>
        <a:bodyPr/>
        <a:lstStyle/>
        <a:p>
          <a:r>
            <a:rPr lang="es-MX" dirty="0"/>
            <a:t>Conflicto de normas	</a:t>
          </a:r>
          <a:endParaRPr lang="es-ES" dirty="0"/>
        </a:p>
      </dgm:t>
    </dgm:pt>
    <dgm:pt modelId="{9E9471CD-9578-4B74-9DCD-546DA3B4D15B}" type="parTrans" cxnId="{D52EF4C7-6209-4670-82CF-65DB2825B9AD}">
      <dgm:prSet/>
      <dgm:spPr/>
      <dgm:t>
        <a:bodyPr/>
        <a:lstStyle/>
        <a:p>
          <a:endParaRPr lang="es-ES"/>
        </a:p>
      </dgm:t>
    </dgm:pt>
    <dgm:pt modelId="{2D0FE2B3-C20E-43BA-B533-75FD4D0D303B}" type="sibTrans" cxnId="{D52EF4C7-6209-4670-82CF-65DB2825B9AD}">
      <dgm:prSet/>
      <dgm:spPr/>
      <dgm:t>
        <a:bodyPr/>
        <a:lstStyle/>
        <a:p>
          <a:endParaRPr lang="es-ES"/>
        </a:p>
      </dgm:t>
    </dgm:pt>
    <dgm:pt modelId="{BDCBD581-A803-4264-9D53-C69F447871FA}">
      <dgm:prSet phldrT="[Texto]"/>
      <dgm:spPr/>
      <dgm:t>
        <a:bodyPr/>
        <a:lstStyle/>
        <a:p>
          <a:r>
            <a:rPr lang="es-MX" dirty="0"/>
            <a:t>Calificar</a:t>
          </a:r>
          <a:endParaRPr lang="es-ES" dirty="0"/>
        </a:p>
      </dgm:t>
    </dgm:pt>
    <dgm:pt modelId="{32CEE9A8-7EBE-438B-B6D5-067167AD5388}" type="parTrans" cxnId="{DD41A2E1-C0C2-4174-A9FF-E254542908E5}">
      <dgm:prSet/>
      <dgm:spPr/>
      <dgm:t>
        <a:bodyPr/>
        <a:lstStyle/>
        <a:p>
          <a:endParaRPr lang="es-ES"/>
        </a:p>
      </dgm:t>
    </dgm:pt>
    <dgm:pt modelId="{AFB588C1-8B92-49C3-825B-D2956ED49FB9}" type="sibTrans" cxnId="{DD41A2E1-C0C2-4174-A9FF-E254542908E5}">
      <dgm:prSet/>
      <dgm:spPr/>
      <dgm:t>
        <a:bodyPr/>
        <a:lstStyle/>
        <a:p>
          <a:endParaRPr lang="es-ES"/>
        </a:p>
      </dgm:t>
    </dgm:pt>
    <dgm:pt modelId="{6D5D4F26-6FD0-4D51-A7B4-178021398048}">
      <dgm:prSet phldrT="[Texto]"/>
      <dgm:spPr/>
      <dgm:t>
        <a:bodyPr/>
        <a:lstStyle/>
        <a:p>
          <a:r>
            <a:rPr lang="es-MX" dirty="0"/>
            <a:t>*Lex </a:t>
          </a:r>
          <a:r>
            <a:rPr lang="es-MX" dirty="0" err="1"/>
            <a:t>Fori</a:t>
          </a:r>
          <a:endParaRPr lang="es-MX" dirty="0"/>
        </a:p>
        <a:p>
          <a:r>
            <a:rPr lang="es-MX" dirty="0"/>
            <a:t>*Lex </a:t>
          </a:r>
          <a:r>
            <a:rPr lang="es-MX" dirty="0" err="1"/>
            <a:t>causae</a:t>
          </a:r>
          <a:r>
            <a:rPr lang="es-MX" dirty="0"/>
            <a:t>*</a:t>
          </a:r>
        </a:p>
        <a:p>
          <a:r>
            <a:rPr lang="es-MX" dirty="0"/>
            <a:t>*Tercera Escuela</a:t>
          </a:r>
          <a:endParaRPr lang="es-ES" dirty="0"/>
        </a:p>
      </dgm:t>
    </dgm:pt>
    <dgm:pt modelId="{7320481A-5538-4C15-BE08-091CE54B31C4}" type="parTrans" cxnId="{73A14119-E98E-46A6-94CE-836006BE67D3}">
      <dgm:prSet/>
      <dgm:spPr/>
      <dgm:t>
        <a:bodyPr/>
        <a:lstStyle/>
        <a:p>
          <a:endParaRPr lang="es-ES"/>
        </a:p>
      </dgm:t>
    </dgm:pt>
    <dgm:pt modelId="{35A34260-A315-4AFA-BA22-A0F833C6BDF2}" type="sibTrans" cxnId="{73A14119-E98E-46A6-94CE-836006BE67D3}">
      <dgm:prSet/>
      <dgm:spPr/>
      <dgm:t>
        <a:bodyPr/>
        <a:lstStyle/>
        <a:p>
          <a:endParaRPr lang="es-ES"/>
        </a:p>
      </dgm:t>
    </dgm:pt>
    <dgm:pt modelId="{009A02FB-0A57-46C2-AE01-EB10EC63C41B}">
      <dgm:prSet phldrT="[Texto]" phldr="1"/>
      <dgm:spPr/>
      <dgm:t>
        <a:bodyPr/>
        <a:lstStyle/>
        <a:p>
          <a:endParaRPr lang="es-ES"/>
        </a:p>
      </dgm:t>
    </dgm:pt>
    <dgm:pt modelId="{E9D2EC50-1373-4182-8D4D-73035DBB7DE3}" type="parTrans" cxnId="{657BF928-F178-4377-BFFC-F92941276AF2}">
      <dgm:prSet/>
      <dgm:spPr/>
      <dgm:t>
        <a:bodyPr/>
        <a:lstStyle/>
        <a:p>
          <a:endParaRPr lang="es-ES"/>
        </a:p>
      </dgm:t>
    </dgm:pt>
    <dgm:pt modelId="{4A670256-DA6E-4B16-A5D2-9A64E1D34FE7}" type="sibTrans" cxnId="{657BF928-F178-4377-BFFC-F92941276AF2}">
      <dgm:prSet/>
      <dgm:spPr/>
      <dgm:t>
        <a:bodyPr/>
        <a:lstStyle/>
        <a:p>
          <a:endParaRPr lang="es-ES"/>
        </a:p>
      </dgm:t>
    </dgm:pt>
    <dgm:pt modelId="{4EB1B677-CD67-473D-8A3E-94459ECAE18C}">
      <dgm:prSet phldrT="[Texto]" phldr="1"/>
      <dgm:spPr/>
      <dgm:t>
        <a:bodyPr/>
        <a:lstStyle/>
        <a:p>
          <a:endParaRPr lang="es-ES"/>
        </a:p>
      </dgm:t>
    </dgm:pt>
    <dgm:pt modelId="{429EE136-1E69-4200-A11E-B872EC6888D6}" type="parTrans" cxnId="{6E943FA8-C1DD-4A2A-B9EC-F702057E2660}">
      <dgm:prSet/>
      <dgm:spPr/>
      <dgm:t>
        <a:bodyPr/>
        <a:lstStyle/>
        <a:p>
          <a:endParaRPr lang="es-ES"/>
        </a:p>
      </dgm:t>
    </dgm:pt>
    <dgm:pt modelId="{2D161220-4ACD-49AE-B446-EA784D74FD89}" type="sibTrans" cxnId="{6E943FA8-C1DD-4A2A-B9EC-F702057E2660}">
      <dgm:prSet/>
      <dgm:spPr/>
      <dgm:t>
        <a:bodyPr/>
        <a:lstStyle/>
        <a:p>
          <a:endParaRPr lang="es-ES"/>
        </a:p>
      </dgm:t>
    </dgm:pt>
    <dgm:pt modelId="{48FF0239-5EE4-498E-B8CA-75C0772034B6}">
      <dgm:prSet/>
      <dgm:spPr/>
      <dgm:t>
        <a:bodyPr/>
        <a:lstStyle/>
        <a:p>
          <a:endParaRPr lang="es-ES"/>
        </a:p>
      </dgm:t>
    </dgm:pt>
    <dgm:pt modelId="{14E5718E-C42F-4E90-8B5C-86A2BC8C5F6D}" type="parTrans" cxnId="{18400178-9C23-4852-8859-0CCA2DAA1F21}">
      <dgm:prSet/>
      <dgm:spPr/>
      <dgm:t>
        <a:bodyPr/>
        <a:lstStyle/>
        <a:p>
          <a:endParaRPr lang="es-ES"/>
        </a:p>
      </dgm:t>
    </dgm:pt>
    <dgm:pt modelId="{79FBA617-0177-4BF6-9264-74EBF76534F2}" type="sibTrans" cxnId="{18400178-9C23-4852-8859-0CCA2DAA1F21}">
      <dgm:prSet/>
      <dgm:spPr/>
      <dgm:t>
        <a:bodyPr/>
        <a:lstStyle/>
        <a:p>
          <a:endParaRPr lang="es-ES"/>
        </a:p>
      </dgm:t>
    </dgm:pt>
    <dgm:pt modelId="{0CE6F848-55F1-4113-9D88-2BECC95A56B6}">
      <dgm:prSet/>
      <dgm:spPr/>
      <dgm:t>
        <a:bodyPr/>
        <a:lstStyle/>
        <a:p>
          <a:endParaRPr lang="es-ES"/>
        </a:p>
      </dgm:t>
    </dgm:pt>
    <dgm:pt modelId="{A19A49D3-9648-41D1-B2A7-1BBBDD16C76C}" type="parTrans" cxnId="{F403DAC7-C7F6-44BD-A2E8-883507CDDEF1}">
      <dgm:prSet/>
      <dgm:spPr/>
      <dgm:t>
        <a:bodyPr/>
        <a:lstStyle/>
        <a:p>
          <a:endParaRPr lang="es-ES"/>
        </a:p>
      </dgm:t>
    </dgm:pt>
    <dgm:pt modelId="{5CBA3F7E-7661-41AC-B15B-32A46A15346D}" type="sibTrans" cxnId="{F403DAC7-C7F6-44BD-A2E8-883507CDDEF1}">
      <dgm:prSet/>
      <dgm:spPr/>
      <dgm:t>
        <a:bodyPr/>
        <a:lstStyle/>
        <a:p>
          <a:endParaRPr lang="es-ES"/>
        </a:p>
      </dgm:t>
    </dgm:pt>
    <dgm:pt modelId="{B8D3B848-60A1-4857-965B-890BF277C4FE}">
      <dgm:prSet/>
      <dgm:spPr/>
      <dgm:t>
        <a:bodyPr/>
        <a:lstStyle/>
        <a:p>
          <a:endParaRPr lang="es-ES"/>
        </a:p>
      </dgm:t>
    </dgm:pt>
    <dgm:pt modelId="{7E77666A-919C-4271-A2CB-2629A52D4C6E}" type="parTrans" cxnId="{1A329FC3-81F6-4B08-8C00-F6A341F41CE5}">
      <dgm:prSet/>
      <dgm:spPr/>
      <dgm:t>
        <a:bodyPr/>
        <a:lstStyle/>
        <a:p>
          <a:endParaRPr lang="es-ES"/>
        </a:p>
      </dgm:t>
    </dgm:pt>
    <dgm:pt modelId="{44DD0524-6673-468F-A078-53053689662D}" type="sibTrans" cxnId="{1A329FC3-81F6-4B08-8C00-F6A341F41CE5}">
      <dgm:prSet/>
      <dgm:spPr/>
      <dgm:t>
        <a:bodyPr/>
        <a:lstStyle/>
        <a:p>
          <a:endParaRPr lang="es-ES"/>
        </a:p>
      </dgm:t>
    </dgm:pt>
    <dgm:pt modelId="{7B07028B-8CCB-4D26-801C-D089D20ECC73}">
      <dgm:prSet/>
      <dgm:spPr/>
      <dgm:t>
        <a:bodyPr/>
        <a:lstStyle/>
        <a:p>
          <a:endParaRPr lang="es-ES"/>
        </a:p>
      </dgm:t>
    </dgm:pt>
    <dgm:pt modelId="{F0997C6E-11FC-4B43-9461-969F68A568C0}" type="parTrans" cxnId="{963BE98B-2FA9-45CC-A254-494A930ECF7E}">
      <dgm:prSet/>
      <dgm:spPr/>
      <dgm:t>
        <a:bodyPr/>
        <a:lstStyle/>
        <a:p>
          <a:endParaRPr lang="es-ES"/>
        </a:p>
      </dgm:t>
    </dgm:pt>
    <dgm:pt modelId="{13077DD0-82FD-412D-9569-BD91B834C4A9}" type="sibTrans" cxnId="{963BE98B-2FA9-45CC-A254-494A930ECF7E}">
      <dgm:prSet/>
      <dgm:spPr/>
      <dgm:t>
        <a:bodyPr/>
        <a:lstStyle/>
        <a:p>
          <a:endParaRPr lang="es-ES"/>
        </a:p>
      </dgm:t>
    </dgm:pt>
    <dgm:pt modelId="{DA33B082-E8E4-437E-9066-8ABAA56906D7}" type="pres">
      <dgm:prSet presAssocID="{955A4535-5D9B-4D3D-B974-1AE6EBE1B380}" presName="diagram" presStyleCnt="0">
        <dgm:presLayoutVars>
          <dgm:dir/>
          <dgm:resizeHandles val="exact"/>
        </dgm:presLayoutVars>
      </dgm:prSet>
      <dgm:spPr/>
    </dgm:pt>
    <dgm:pt modelId="{C9403010-A49C-4FE2-BA08-F1BB3C802691}" type="pres">
      <dgm:prSet presAssocID="{79DDF1F1-81F7-4FE3-AB58-161C76A6614C}" presName="node" presStyleLbl="node1" presStyleIdx="0" presStyleCnt="9">
        <dgm:presLayoutVars>
          <dgm:bulletEnabled val="1"/>
        </dgm:presLayoutVars>
      </dgm:prSet>
      <dgm:spPr/>
    </dgm:pt>
    <dgm:pt modelId="{AD955195-2884-408A-8AFA-D74F6AAA498B}" type="pres">
      <dgm:prSet presAssocID="{2D0FE2B3-C20E-43BA-B533-75FD4D0D303B}" presName="sibTrans" presStyleLbl="sibTrans2D1" presStyleIdx="0" presStyleCnt="8"/>
      <dgm:spPr/>
    </dgm:pt>
    <dgm:pt modelId="{5751F27A-C5F2-445C-8800-BF77E18907C0}" type="pres">
      <dgm:prSet presAssocID="{2D0FE2B3-C20E-43BA-B533-75FD4D0D303B}" presName="connectorText" presStyleLbl="sibTrans2D1" presStyleIdx="0" presStyleCnt="8"/>
      <dgm:spPr/>
    </dgm:pt>
    <dgm:pt modelId="{B0D8A9D9-A323-4033-8401-F9F9917676A5}" type="pres">
      <dgm:prSet presAssocID="{BDCBD581-A803-4264-9D53-C69F447871FA}" presName="node" presStyleLbl="node1" presStyleIdx="1" presStyleCnt="9">
        <dgm:presLayoutVars>
          <dgm:bulletEnabled val="1"/>
        </dgm:presLayoutVars>
      </dgm:prSet>
      <dgm:spPr/>
    </dgm:pt>
    <dgm:pt modelId="{80A64672-90AC-471B-A0F1-3F06991328C6}" type="pres">
      <dgm:prSet presAssocID="{AFB588C1-8B92-49C3-825B-D2956ED49FB9}" presName="sibTrans" presStyleLbl="sibTrans2D1" presStyleIdx="1" presStyleCnt="8"/>
      <dgm:spPr/>
    </dgm:pt>
    <dgm:pt modelId="{72264D14-8743-4F70-AAE5-DD6ED33AB68E}" type="pres">
      <dgm:prSet presAssocID="{AFB588C1-8B92-49C3-825B-D2956ED49FB9}" presName="connectorText" presStyleLbl="sibTrans2D1" presStyleIdx="1" presStyleCnt="8"/>
      <dgm:spPr/>
    </dgm:pt>
    <dgm:pt modelId="{2959760C-3BCF-4940-9D28-1C6DA42FA582}" type="pres">
      <dgm:prSet presAssocID="{6D5D4F26-6FD0-4D51-A7B4-178021398048}" presName="node" presStyleLbl="node1" presStyleIdx="2" presStyleCnt="9">
        <dgm:presLayoutVars>
          <dgm:bulletEnabled val="1"/>
        </dgm:presLayoutVars>
      </dgm:prSet>
      <dgm:spPr/>
    </dgm:pt>
    <dgm:pt modelId="{C7909D82-3134-4012-97FA-5CF14E298293}" type="pres">
      <dgm:prSet presAssocID="{35A34260-A315-4AFA-BA22-A0F833C6BDF2}" presName="sibTrans" presStyleLbl="sibTrans2D1" presStyleIdx="2" presStyleCnt="8"/>
      <dgm:spPr/>
    </dgm:pt>
    <dgm:pt modelId="{191095C6-6D30-4A17-8A7A-54DE7ED43087}" type="pres">
      <dgm:prSet presAssocID="{35A34260-A315-4AFA-BA22-A0F833C6BDF2}" presName="connectorText" presStyleLbl="sibTrans2D1" presStyleIdx="2" presStyleCnt="8"/>
      <dgm:spPr/>
    </dgm:pt>
    <dgm:pt modelId="{569829F6-DBCF-48A1-9E90-514F05E273BB}" type="pres">
      <dgm:prSet presAssocID="{009A02FB-0A57-46C2-AE01-EB10EC63C41B}" presName="node" presStyleLbl="node1" presStyleIdx="3" presStyleCnt="9">
        <dgm:presLayoutVars>
          <dgm:bulletEnabled val="1"/>
        </dgm:presLayoutVars>
      </dgm:prSet>
      <dgm:spPr/>
    </dgm:pt>
    <dgm:pt modelId="{E12CC524-D7EA-4715-A06A-228F0B86AF33}" type="pres">
      <dgm:prSet presAssocID="{4A670256-DA6E-4B16-A5D2-9A64E1D34FE7}" presName="sibTrans" presStyleLbl="sibTrans2D1" presStyleIdx="3" presStyleCnt="8"/>
      <dgm:spPr/>
    </dgm:pt>
    <dgm:pt modelId="{25B5B729-DD4C-4BF4-A9E2-52975B844341}" type="pres">
      <dgm:prSet presAssocID="{4A670256-DA6E-4B16-A5D2-9A64E1D34FE7}" presName="connectorText" presStyleLbl="sibTrans2D1" presStyleIdx="3" presStyleCnt="8"/>
      <dgm:spPr/>
    </dgm:pt>
    <dgm:pt modelId="{A420FC16-0718-4EFA-AE6A-09EECCED0970}" type="pres">
      <dgm:prSet presAssocID="{48FF0239-5EE4-498E-B8CA-75C0772034B6}" presName="node" presStyleLbl="node1" presStyleIdx="4" presStyleCnt="9">
        <dgm:presLayoutVars>
          <dgm:bulletEnabled val="1"/>
        </dgm:presLayoutVars>
      </dgm:prSet>
      <dgm:spPr/>
    </dgm:pt>
    <dgm:pt modelId="{AD31754E-0BC2-49C6-A53F-78AF26382195}" type="pres">
      <dgm:prSet presAssocID="{79FBA617-0177-4BF6-9264-74EBF76534F2}" presName="sibTrans" presStyleLbl="sibTrans2D1" presStyleIdx="4" presStyleCnt="8"/>
      <dgm:spPr/>
    </dgm:pt>
    <dgm:pt modelId="{420D44A2-112D-481A-8860-86A8FD3ADE1A}" type="pres">
      <dgm:prSet presAssocID="{79FBA617-0177-4BF6-9264-74EBF76534F2}" presName="connectorText" presStyleLbl="sibTrans2D1" presStyleIdx="4" presStyleCnt="8"/>
      <dgm:spPr/>
    </dgm:pt>
    <dgm:pt modelId="{9D975C99-4769-4823-B7B0-7C0FF33EE27E}" type="pres">
      <dgm:prSet presAssocID="{0CE6F848-55F1-4113-9D88-2BECC95A56B6}" presName="node" presStyleLbl="node1" presStyleIdx="5" presStyleCnt="9">
        <dgm:presLayoutVars>
          <dgm:bulletEnabled val="1"/>
        </dgm:presLayoutVars>
      </dgm:prSet>
      <dgm:spPr/>
    </dgm:pt>
    <dgm:pt modelId="{F37674B9-6FBE-46B2-B1E8-C729CA14B4CC}" type="pres">
      <dgm:prSet presAssocID="{5CBA3F7E-7661-41AC-B15B-32A46A15346D}" presName="sibTrans" presStyleLbl="sibTrans2D1" presStyleIdx="5" presStyleCnt="8"/>
      <dgm:spPr/>
    </dgm:pt>
    <dgm:pt modelId="{5F67247C-0EF5-45C0-8C9E-AEFE910F99DB}" type="pres">
      <dgm:prSet presAssocID="{5CBA3F7E-7661-41AC-B15B-32A46A15346D}" presName="connectorText" presStyleLbl="sibTrans2D1" presStyleIdx="5" presStyleCnt="8"/>
      <dgm:spPr/>
    </dgm:pt>
    <dgm:pt modelId="{3E750F22-356B-4310-A8AF-86B32EE59C71}" type="pres">
      <dgm:prSet presAssocID="{B8D3B848-60A1-4857-965B-890BF277C4FE}" presName="node" presStyleLbl="node1" presStyleIdx="6" presStyleCnt="9">
        <dgm:presLayoutVars>
          <dgm:bulletEnabled val="1"/>
        </dgm:presLayoutVars>
      </dgm:prSet>
      <dgm:spPr/>
    </dgm:pt>
    <dgm:pt modelId="{D39D8A69-4E06-47D4-AD6C-500FFA00DE1E}" type="pres">
      <dgm:prSet presAssocID="{44DD0524-6673-468F-A078-53053689662D}" presName="sibTrans" presStyleLbl="sibTrans2D1" presStyleIdx="6" presStyleCnt="8"/>
      <dgm:spPr/>
    </dgm:pt>
    <dgm:pt modelId="{58E0B3F1-8177-4F6B-BD68-A93E9EF9E438}" type="pres">
      <dgm:prSet presAssocID="{44DD0524-6673-468F-A078-53053689662D}" presName="connectorText" presStyleLbl="sibTrans2D1" presStyleIdx="6" presStyleCnt="8"/>
      <dgm:spPr/>
    </dgm:pt>
    <dgm:pt modelId="{828C6835-C908-4D77-BB62-E0C62A6EE696}" type="pres">
      <dgm:prSet presAssocID="{7B07028B-8CCB-4D26-801C-D089D20ECC73}" presName="node" presStyleLbl="node1" presStyleIdx="7" presStyleCnt="9">
        <dgm:presLayoutVars>
          <dgm:bulletEnabled val="1"/>
        </dgm:presLayoutVars>
      </dgm:prSet>
      <dgm:spPr/>
    </dgm:pt>
    <dgm:pt modelId="{49F5EC96-E6C3-4353-A6EC-CC1CD2F5A1F6}" type="pres">
      <dgm:prSet presAssocID="{13077DD0-82FD-412D-9569-BD91B834C4A9}" presName="sibTrans" presStyleLbl="sibTrans2D1" presStyleIdx="7" presStyleCnt="8"/>
      <dgm:spPr/>
    </dgm:pt>
    <dgm:pt modelId="{3C87B718-FAC9-490F-9685-448F832B747D}" type="pres">
      <dgm:prSet presAssocID="{13077DD0-82FD-412D-9569-BD91B834C4A9}" presName="connectorText" presStyleLbl="sibTrans2D1" presStyleIdx="7" presStyleCnt="8"/>
      <dgm:spPr/>
    </dgm:pt>
    <dgm:pt modelId="{D6D67E9A-9C04-44A2-A39D-57B48EDDDCC2}" type="pres">
      <dgm:prSet presAssocID="{4EB1B677-CD67-473D-8A3E-94459ECAE18C}" presName="node" presStyleLbl="node1" presStyleIdx="8" presStyleCnt="9">
        <dgm:presLayoutVars>
          <dgm:bulletEnabled val="1"/>
        </dgm:presLayoutVars>
      </dgm:prSet>
      <dgm:spPr/>
    </dgm:pt>
  </dgm:ptLst>
  <dgm:cxnLst>
    <dgm:cxn modelId="{F4D58D05-AFAD-45FA-9BE6-A084B813B6B3}" type="presOf" srcId="{2D0FE2B3-C20E-43BA-B533-75FD4D0D303B}" destId="{AD955195-2884-408A-8AFA-D74F6AAA498B}" srcOrd="0" destOrd="0" presId="urn:microsoft.com/office/officeart/2005/8/layout/process5"/>
    <dgm:cxn modelId="{82475411-A7D2-4AF0-8CE7-9962A9BE850E}" type="presOf" srcId="{009A02FB-0A57-46C2-AE01-EB10EC63C41B}" destId="{569829F6-DBCF-48A1-9E90-514F05E273BB}" srcOrd="0" destOrd="0" presId="urn:microsoft.com/office/officeart/2005/8/layout/process5"/>
    <dgm:cxn modelId="{73A14119-E98E-46A6-94CE-836006BE67D3}" srcId="{955A4535-5D9B-4D3D-B974-1AE6EBE1B380}" destId="{6D5D4F26-6FD0-4D51-A7B4-178021398048}" srcOrd="2" destOrd="0" parTransId="{7320481A-5538-4C15-BE08-091CE54B31C4}" sibTransId="{35A34260-A315-4AFA-BA22-A0F833C6BDF2}"/>
    <dgm:cxn modelId="{657BF928-F178-4377-BFFC-F92941276AF2}" srcId="{955A4535-5D9B-4D3D-B974-1AE6EBE1B380}" destId="{009A02FB-0A57-46C2-AE01-EB10EC63C41B}" srcOrd="3" destOrd="0" parTransId="{E9D2EC50-1373-4182-8D4D-73035DBB7DE3}" sibTransId="{4A670256-DA6E-4B16-A5D2-9A64E1D34FE7}"/>
    <dgm:cxn modelId="{BC3C2D5B-B04E-4A63-9A07-E4506D2C35BC}" type="presOf" srcId="{79FBA617-0177-4BF6-9264-74EBF76534F2}" destId="{420D44A2-112D-481A-8860-86A8FD3ADE1A}" srcOrd="1" destOrd="0" presId="urn:microsoft.com/office/officeart/2005/8/layout/process5"/>
    <dgm:cxn modelId="{59A0055C-98C3-4171-9877-0C352EFFCDCD}" type="presOf" srcId="{955A4535-5D9B-4D3D-B974-1AE6EBE1B380}" destId="{DA33B082-E8E4-437E-9066-8ABAA56906D7}" srcOrd="0" destOrd="0" presId="urn:microsoft.com/office/officeart/2005/8/layout/process5"/>
    <dgm:cxn modelId="{F8674744-E443-4EE7-BB52-D3CD6887242B}" type="presOf" srcId="{0CE6F848-55F1-4113-9D88-2BECC95A56B6}" destId="{9D975C99-4769-4823-B7B0-7C0FF33EE27E}" srcOrd="0" destOrd="0" presId="urn:microsoft.com/office/officeart/2005/8/layout/process5"/>
    <dgm:cxn modelId="{9CA0256A-C021-4D57-874F-E2BDD9FC7837}" type="presOf" srcId="{79DDF1F1-81F7-4FE3-AB58-161C76A6614C}" destId="{C9403010-A49C-4FE2-BA08-F1BB3C802691}" srcOrd="0" destOrd="0" presId="urn:microsoft.com/office/officeart/2005/8/layout/process5"/>
    <dgm:cxn modelId="{7AAB694A-0FAF-43C8-BB16-913B083AE719}" type="presOf" srcId="{4EB1B677-CD67-473D-8A3E-94459ECAE18C}" destId="{D6D67E9A-9C04-44A2-A39D-57B48EDDDCC2}" srcOrd="0" destOrd="0" presId="urn:microsoft.com/office/officeart/2005/8/layout/process5"/>
    <dgm:cxn modelId="{93AC4950-0030-4E51-9614-878DB8961CB9}" type="presOf" srcId="{7B07028B-8CCB-4D26-801C-D089D20ECC73}" destId="{828C6835-C908-4D77-BB62-E0C62A6EE696}" srcOrd="0" destOrd="0" presId="urn:microsoft.com/office/officeart/2005/8/layout/process5"/>
    <dgm:cxn modelId="{8EB69E72-6564-4F3F-A468-A9CB0245C49D}" type="presOf" srcId="{35A34260-A315-4AFA-BA22-A0F833C6BDF2}" destId="{C7909D82-3134-4012-97FA-5CF14E298293}" srcOrd="0" destOrd="0" presId="urn:microsoft.com/office/officeart/2005/8/layout/process5"/>
    <dgm:cxn modelId="{47916A57-C364-4F3A-9EA5-AC5798AB2148}" type="presOf" srcId="{AFB588C1-8B92-49C3-825B-D2956ED49FB9}" destId="{80A64672-90AC-471B-A0F1-3F06991328C6}" srcOrd="0" destOrd="0" presId="urn:microsoft.com/office/officeart/2005/8/layout/process5"/>
    <dgm:cxn modelId="{18400178-9C23-4852-8859-0CCA2DAA1F21}" srcId="{955A4535-5D9B-4D3D-B974-1AE6EBE1B380}" destId="{48FF0239-5EE4-498E-B8CA-75C0772034B6}" srcOrd="4" destOrd="0" parTransId="{14E5718E-C42F-4E90-8B5C-86A2BC8C5F6D}" sibTransId="{79FBA617-0177-4BF6-9264-74EBF76534F2}"/>
    <dgm:cxn modelId="{963BE98B-2FA9-45CC-A254-494A930ECF7E}" srcId="{955A4535-5D9B-4D3D-B974-1AE6EBE1B380}" destId="{7B07028B-8CCB-4D26-801C-D089D20ECC73}" srcOrd="7" destOrd="0" parTransId="{F0997C6E-11FC-4B43-9461-969F68A568C0}" sibTransId="{13077DD0-82FD-412D-9569-BD91B834C4A9}"/>
    <dgm:cxn modelId="{F6190C8E-DF8E-46F0-85E6-93A21AEB41B4}" type="presOf" srcId="{44DD0524-6673-468F-A078-53053689662D}" destId="{D39D8A69-4E06-47D4-AD6C-500FFA00DE1E}" srcOrd="0" destOrd="0" presId="urn:microsoft.com/office/officeart/2005/8/layout/process5"/>
    <dgm:cxn modelId="{ADA7E19D-7F47-487C-BE50-E8CFD99FF8E9}" type="presOf" srcId="{6D5D4F26-6FD0-4D51-A7B4-178021398048}" destId="{2959760C-3BCF-4940-9D28-1C6DA42FA582}" srcOrd="0" destOrd="0" presId="urn:microsoft.com/office/officeart/2005/8/layout/process5"/>
    <dgm:cxn modelId="{6E943FA8-C1DD-4A2A-B9EC-F702057E2660}" srcId="{955A4535-5D9B-4D3D-B974-1AE6EBE1B380}" destId="{4EB1B677-CD67-473D-8A3E-94459ECAE18C}" srcOrd="8" destOrd="0" parTransId="{429EE136-1E69-4200-A11E-B872EC6888D6}" sibTransId="{2D161220-4ACD-49AE-B446-EA784D74FD89}"/>
    <dgm:cxn modelId="{D9100BB8-408C-41DA-9240-D834C96B1677}" type="presOf" srcId="{13077DD0-82FD-412D-9569-BD91B834C4A9}" destId="{3C87B718-FAC9-490F-9685-448F832B747D}" srcOrd="1" destOrd="0" presId="urn:microsoft.com/office/officeart/2005/8/layout/process5"/>
    <dgm:cxn modelId="{10817FBE-2190-4A09-8B96-213023EBE0F9}" type="presOf" srcId="{AFB588C1-8B92-49C3-825B-D2956ED49FB9}" destId="{72264D14-8743-4F70-AAE5-DD6ED33AB68E}" srcOrd="1" destOrd="0" presId="urn:microsoft.com/office/officeart/2005/8/layout/process5"/>
    <dgm:cxn modelId="{1A329FC3-81F6-4B08-8C00-F6A341F41CE5}" srcId="{955A4535-5D9B-4D3D-B974-1AE6EBE1B380}" destId="{B8D3B848-60A1-4857-965B-890BF277C4FE}" srcOrd="6" destOrd="0" parTransId="{7E77666A-919C-4271-A2CB-2629A52D4C6E}" sibTransId="{44DD0524-6673-468F-A078-53053689662D}"/>
    <dgm:cxn modelId="{79AB0FC5-E8A8-4B10-8F71-8137710FFA22}" type="presOf" srcId="{35A34260-A315-4AFA-BA22-A0F833C6BDF2}" destId="{191095C6-6D30-4A17-8A7A-54DE7ED43087}" srcOrd="1" destOrd="0" presId="urn:microsoft.com/office/officeart/2005/8/layout/process5"/>
    <dgm:cxn modelId="{7273A5C5-9EEB-482F-8FB2-116FAE67A864}" type="presOf" srcId="{48FF0239-5EE4-498E-B8CA-75C0772034B6}" destId="{A420FC16-0718-4EFA-AE6A-09EECCED0970}" srcOrd="0" destOrd="0" presId="urn:microsoft.com/office/officeart/2005/8/layout/process5"/>
    <dgm:cxn modelId="{C9F858C7-3199-49C8-8296-2E9E3B134A2F}" type="presOf" srcId="{BDCBD581-A803-4264-9D53-C69F447871FA}" destId="{B0D8A9D9-A323-4033-8401-F9F9917676A5}" srcOrd="0" destOrd="0" presId="urn:microsoft.com/office/officeart/2005/8/layout/process5"/>
    <dgm:cxn modelId="{F403DAC7-C7F6-44BD-A2E8-883507CDDEF1}" srcId="{955A4535-5D9B-4D3D-B974-1AE6EBE1B380}" destId="{0CE6F848-55F1-4113-9D88-2BECC95A56B6}" srcOrd="5" destOrd="0" parTransId="{A19A49D3-9648-41D1-B2A7-1BBBDD16C76C}" sibTransId="{5CBA3F7E-7661-41AC-B15B-32A46A15346D}"/>
    <dgm:cxn modelId="{D52EF4C7-6209-4670-82CF-65DB2825B9AD}" srcId="{955A4535-5D9B-4D3D-B974-1AE6EBE1B380}" destId="{79DDF1F1-81F7-4FE3-AB58-161C76A6614C}" srcOrd="0" destOrd="0" parTransId="{9E9471CD-9578-4B74-9DCD-546DA3B4D15B}" sibTransId="{2D0FE2B3-C20E-43BA-B533-75FD4D0D303B}"/>
    <dgm:cxn modelId="{ADA812C8-A2AE-4AE1-8E7E-C7B68C10E4C0}" type="presOf" srcId="{4A670256-DA6E-4B16-A5D2-9A64E1D34FE7}" destId="{E12CC524-D7EA-4715-A06A-228F0B86AF33}" srcOrd="0" destOrd="0" presId="urn:microsoft.com/office/officeart/2005/8/layout/process5"/>
    <dgm:cxn modelId="{BD5B06CC-92A7-4A77-AB54-4CB74BEA1566}" type="presOf" srcId="{5CBA3F7E-7661-41AC-B15B-32A46A15346D}" destId="{5F67247C-0EF5-45C0-8C9E-AEFE910F99DB}" srcOrd="1" destOrd="0" presId="urn:microsoft.com/office/officeart/2005/8/layout/process5"/>
    <dgm:cxn modelId="{BC9FDBD2-2807-4DAE-9160-C4C2F4CEAB24}" type="presOf" srcId="{79FBA617-0177-4BF6-9264-74EBF76534F2}" destId="{AD31754E-0BC2-49C6-A53F-78AF26382195}" srcOrd="0" destOrd="0" presId="urn:microsoft.com/office/officeart/2005/8/layout/process5"/>
    <dgm:cxn modelId="{A2F71CD6-89B7-470E-AAF7-A89152D4811A}" type="presOf" srcId="{B8D3B848-60A1-4857-965B-890BF277C4FE}" destId="{3E750F22-356B-4310-A8AF-86B32EE59C71}" srcOrd="0" destOrd="0" presId="urn:microsoft.com/office/officeart/2005/8/layout/process5"/>
    <dgm:cxn modelId="{65ED7EDD-AE1C-4A02-96AB-2042F4E8872C}" type="presOf" srcId="{13077DD0-82FD-412D-9569-BD91B834C4A9}" destId="{49F5EC96-E6C3-4353-A6EC-CC1CD2F5A1F6}" srcOrd="0" destOrd="0" presId="urn:microsoft.com/office/officeart/2005/8/layout/process5"/>
    <dgm:cxn modelId="{148E30DF-C406-415F-9B21-610355A5A080}" type="presOf" srcId="{2D0FE2B3-C20E-43BA-B533-75FD4D0D303B}" destId="{5751F27A-C5F2-445C-8800-BF77E18907C0}" srcOrd="1" destOrd="0" presId="urn:microsoft.com/office/officeart/2005/8/layout/process5"/>
    <dgm:cxn modelId="{DD41A2E1-C0C2-4174-A9FF-E254542908E5}" srcId="{955A4535-5D9B-4D3D-B974-1AE6EBE1B380}" destId="{BDCBD581-A803-4264-9D53-C69F447871FA}" srcOrd="1" destOrd="0" parTransId="{32CEE9A8-7EBE-438B-B6D5-067167AD5388}" sibTransId="{AFB588C1-8B92-49C3-825B-D2956ED49FB9}"/>
    <dgm:cxn modelId="{E06850E9-7785-4022-A5DE-EBBDF4D8A65A}" type="presOf" srcId="{4A670256-DA6E-4B16-A5D2-9A64E1D34FE7}" destId="{25B5B729-DD4C-4BF4-A9E2-52975B844341}" srcOrd="1" destOrd="0" presId="urn:microsoft.com/office/officeart/2005/8/layout/process5"/>
    <dgm:cxn modelId="{9F27E8EF-09A5-4B78-8B41-5AAF4C9A6C61}" type="presOf" srcId="{44DD0524-6673-468F-A078-53053689662D}" destId="{58E0B3F1-8177-4F6B-BD68-A93E9EF9E438}" srcOrd="1" destOrd="0" presId="urn:microsoft.com/office/officeart/2005/8/layout/process5"/>
    <dgm:cxn modelId="{77CF86FF-9DD2-42B7-9BE3-421EFD956D0E}" type="presOf" srcId="{5CBA3F7E-7661-41AC-B15B-32A46A15346D}" destId="{F37674B9-6FBE-46B2-B1E8-C729CA14B4CC}" srcOrd="0" destOrd="0" presId="urn:microsoft.com/office/officeart/2005/8/layout/process5"/>
    <dgm:cxn modelId="{DE5BFA77-158D-4AB2-9C7D-798B81FDD0D7}" type="presParOf" srcId="{DA33B082-E8E4-437E-9066-8ABAA56906D7}" destId="{C9403010-A49C-4FE2-BA08-F1BB3C802691}" srcOrd="0" destOrd="0" presId="urn:microsoft.com/office/officeart/2005/8/layout/process5"/>
    <dgm:cxn modelId="{D9DBD7D9-6CB4-4352-9EDF-2D13B4B0FE65}" type="presParOf" srcId="{DA33B082-E8E4-437E-9066-8ABAA56906D7}" destId="{AD955195-2884-408A-8AFA-D74F6AAA498B}" srcOrd="1" destOrd="0" presId="urn:microsoft.com/office/officeart/2005/8/layout/process5"/>
    <dgm:cxn modelId="{F238D5DA-02ED-429A-B2BE-C221F79D33F7}" type="presParOf" srcId="{AD955195-2884-408A-8AFA-D74F6AAA498B}" destId="{5751F27A-C5F2-445C-8800-BF77E18907C0}" srcOrd="0" destOrd="0" presId="urn:microsoft.com/office/officeart/2005/8/layout/process5"/>
    <dgm:cxn modelId="{063F2155-43D5-4B2B-9175-41F2A6FAB5F5}" type="presParOf" srcId="{DA33B082-E8E4-437E-9066-8ABAA56906D7}" destId="{B0D8A9D9-A323-4033-8401-F9F9917676A5}" srcOrd="2" destOrd="0" presId="urn:microsoft.com/office/officeart/2005/8/layout/process5"/>
    <dgm:cxn modelId="{6C981FBE-DB24-4589-B59B-6ECFCD5F3B22}" type="presParOf" srcId="{DA33B082-E8E4-437E-9066-8ABAA56906D7}" destId="{80A64672-90AC-471B-A0F1-3F06991328C6}" srcOrd="3" destOrd="0" presId="urn:microsoft.com/office/officeart/2005/8/layout/process5"/>
    <dgm:cxn modelId="{FBD86426-103A-4657-92EA-AFB89D4EEF2C}" type="presParOf" srcId="{80A64672-90AC-471B-A0F1-3F06991328C6}" destId="{72264D14-8743-4F70-AAE5-DD6ED33AB68E}" srcOrd="0" destOrd="0" presId="urn:microsoft.com/office/officeart/2005/8/layout/process5"/>
    <dgm:cxn modelId="{6D74B883-EFCF-4934-BEAF-65C0CB2EF344}" type="presParOf" srcId="{DA33B082-E8E4-437E-9066-8ABAA56906D7}" destId="{2959760C-3BCF-4940-9D28-1C6DA42FA582}" srcOrd="4" destOrd="0" presId="urn:microsoft.com/office/officeart/2005/8/layout/process5"/>
    <dgm:cxn modelId="{BFF61B59-1842-4805-95D4-4FFC78E8CEDF}" type="presParOf" srcId="{DA33B082-E8E4-437E-9066-8ABAA56906D7}" destId="{C7909D82-3134-4012-97FA-5CF14E298293}" srcOrd="5" destOrd="0" presId="urn:microsoft.com/office/officeart/2005/8/layout/process5"/>
    <dgm:cxn modelId="{F09C8694-BF21-45BC-9EC7-F4CE35269B6C}" type="presParOf" srcId="{C7909D82-3134-4012-97FA-5CF14E298293}" destId="{191095C6-6D30-4A17-8A7A-54DE7ED43087}" srcOrd="0" destOrd="0" presId="urn:microsoft.com/office/officeart/2005/8/layout/process5"/>
    <dgm:cxn modelId="{154424F6-FF20-4A1E-8693-3DB687D38867}" type="presParOf" srcId="{DA33B082-E8E4-437E-9066-8ABAA56906D7}" destId="{569829F6-DBCF-48A1-9E90-514F05E273BB}" srcOrd="6" destOrd="0" presId="urn:microsoft.com/office/officeart/2005/8/layout/process5"/>
    <dgm:cxn modelId="{6E061D3E-9C9E-41BE-998A-470F25EF973A}" type="presParOf" srcId="{DA33B082-E8E4-437E-9066-8ABAA56906D7}" destId="{E12CC524-D7EA-4715-A06A-228F0B86AF33}" srcOrd="7" destOrd="0" presId="urn:microsoft.com/office/officeart/2005/8/layout/process5"/>
    <dgm:cxn modelId="{97D0F53F-4C81-4EDF-B33F-7EEBEEF9AF97}" type="presParOf" srcId="{E12CC524-D7EA-4715-A06A-228F0B86AF33}" destId="{25B5B729-DD4C-4BF4-A9E2-52975B844341}" srcOrd="0" destOrd="0" presId="urn:microsoft.com/office/officeart/2005/8/layout/process5"/>
    <dgm:cxn modelId="{64564869-E9A7-41C0-B8D8-7970B551F476}" type="presParOf" srcId="{DA33B082-E8E4-437E-9066-8ABAA56906D7}" destId="{A420FC16-0718-4EFA-AE6A-09EECCED0970}" srcOrd="8" destOrd="0" presId="urn:microsoft.com/office/officeart/2005/8/layout/process5"/>
    <dgm:cxn modelId="{93B2BD7C-C458-43C4-9C70-2A351111EEF9}" type="presParOf" srcId="{DA33B082-E8E4-437E-9066-8ABAA56906D7}" destId="{AD31754E-0BC2-49C6-A53F-78AF26382195}" srcOrd="9" destOrd="0" presId="urn:microsoft.com/office/officeart/2005/8/layout/process5"/>
    <dgm:cxn modelId="{6E8A4AE8-33AD-4ABE-B0A1-7B48DFCDA621}" type="presParOf" srcId="{AD31754E-0BC2-49C6-A53F-78AF26382195}" destId="{420D44A2-112D-481A-8860-86A8FD3ADE1A}" srcOrd="0" destOrd="0" presId="urn:microsoft.com/office/officeart/2005/8/layout/process5"/>
    <dgm:cxn modelId="{8AEB1868-956E-41F0-A67D-D26245026A3C}" type="presParOf" srcId="{DA33B082-E8E4-437E-9066-8ABAA56906D7}" destId="{9D975C99-4769-4823-B7B0-7C0FF33EE27E}" srcOrd="10" destOrd="0" presId="urn:microsoft.com/office/officeart/2005/8/layout/process5"/>
    <dgm:cxn modelId="{9D6E6C7B-CD97-42A4-B6DB-2EF4C9CD0223}" type="presParOf" srcId="{DA33B082-E8E4-437E-9066-8ABAA56906D7}" destId="{F37674B9-6FBE-46B2-B1E8-C729CA14B4CC}" srcOrd="11" destOrd="0" presId="urn:microsoft.com/office/officeart/2005/8/layout/process5"/>
    <dgm:cxn modelId="{C55A26DD-2CE3-4DA5-9DF6-26714EF98281}" type="presParOf" srcId="{F37674B9-6FBE-46B2-B1E8-C729CA14B4CC}" destId="{5F67247C-0EF5-45C0-8C9E-AEFE910F99DB}" srcOrd="0" destOrd="0" presId="urn:microsoft.com/office/officeart/2005/8/layout/process5"/>
    <dgm:cxn modelId="{9F6AFF29-FD0B-4190-99D8-1734A9E42836}" type="presParOf" srcId="{DA33B082-E8E4-437E-9066-8ABAA56906D7}" destId="{3E750F22-356B-4310-A8AF-86B32EE59C71}" srcOrd="12" destOrd="0" presId="urn:microsoft.com/office/officeart/2005/8/layout/process5"/>
    <dgm:cxn modelId="{5B9CE63C-BC88-4A46-8012-43D2E8D4B04D}" type="presParOf" srcId="{DA33B082-E8E4-437E-9066-8ABAA56906D7}" destId="{D39D8A69-4E06-47D4-AD6C-500FFA00DE1E}" srcOrd="13" destOrd="0" presId="urn:microsoft.com/office/officeart/2005/8/layout/process5"/>
    <dgm:cxn modelId="{117F625B-DD65-4D22-AEB8-56BB35641FAE}" type="presParOf" srcId="{D39D8A69-4E06-47D4-AD6C-500FFA00DE1E}" destId="{58E0B3F1-8177-4F6B-BD68-A93E9EF9E438}" srcOrd="0" destOrd="0" presId="urn:microsoft.com/office/officeart/2005/8/layout/process5"/>
    <dgm:cxn modelId="{A824A3FE-31EB-41C3-96F1-A1A4DDE2DD8E}" type="presParOf" srcId="{DA33B082-E8E4-437E-9066-8ABAA56906D7}" destId="{828C6835-C908-4D77-BB62-E0C62A6EE696}" srcOrd="14" destOrd="0" presId="urn:microsoft.com/office/officeart/2005/8/layout/process5"/>
    <dgm:cxn modelId="{534FB10D-E713-4E25-89A4-51A9BE5D257F}" type="presParOf" srcId="{DA33B082-E8E4-437E-9066-8ABAA56906D7}" destId="{49F5EC96-E6C3-4353-A6EC-CC1CD2F5A1F6}" srcOrd="15" destOrd="0" presId="urn:microsoft.com/office/officeart/2005/8/layout/process5"/>
    <dgm:cxn modelId="{BCD22C29-B0BB-43D2-9968-F52CFAD53852}" type="presParOf" srcId="{49F5EC96-E6C3-4353-A6EC-CC1CD2F5A1F6}" destId="{3C87B718-FAC9-490F-9685-448F832B747D}" srcOrd="0" destOrd="0" presId="urn:microsoft.com/office/officeart/2005/8/layout/process5"/>
    <dgm:cxn modelId="{35A9561F-9455-4084-BBA9-84C4E8093E04}" type="presParOf" srcId="{DA33B082-E8E4-437E-9066-8ABAA56906D7}" destId="{D6D67E9A-9C04-44A2-A39D-57B48EDDDCC2}" srcOrd="16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B397E0-275E-4D1E-B49E-9C28AECBF839}">
      <dsp:nvSpPr>
        <dsp:cNvPr id="0" name=""/>
        <dsp:cNvSpPr/>
      </dsp:nvSpPr>
      <dsp:spPr>
        <a:xfrm rot="2563002">
          <a:off x="2459834" y="3633635"/>
          <a:ext cx="781999" cy="57744"/>
        </a:xfrm>
        <a:custGeom>
          <a:avLst/>
          <a:gdLst/>
          <a:ahLst/>
          <a:cxnLst/>
          <a:rect l="0" t="0" r="0" b="0"/>
          <a:pathLst>
            <a:path>
              <a:moveTo>
                <a:pt x="0" y="28872"/>
              </a:moveTo>
              <a:lnTo>
                <a:pt x="781999" y="28872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512676-3987-4B39-878D-70D1FBB234E7}">
      <dsp:nvSpPr>
        <dsp:cNvPr id="0" name=""/>
        <dsp:cNvSpPr/>
      </dsp:nvSpPr>
      <dsp:spPr>
        <a:xfrm>
          <a:off x="2563560" y="2563295"/>
          <a:ext cx="869998" cy="57744"/>
        </a:xfrm>
        <a:custGeom>
          <a:avLst/>
          <a:gdLst/>
          <a:ahLst/>
          <a:cxnLst/>
          <a:rect l="0" t="0" r="0" b="0"/>
          <a:pathLst>
            <a:path>
              <a:moveTo>
                <a:pt x="0" y="28872"/>
              </a:moveTo>
              <a:lnTo>
                <a:pt x="869998" y="28872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A72DA1-FB11-43D2-8B57-0B8F10270CBD}">
      <dsp:nvSpPr>
        <dsp:cNvPr id="0" name=""/>
        <dsp:cNvSpPr/>
      </dsp:nvSpPr>
      <dsp:spPr>
        <a:xfrm rot="19036998">
          <a:off x="2459834" y="1492955"/>
          <a:ext cx="781999" cy="57744"/>
        </a:xfrm>
        <a:custGeom>
          <a:avLst/>
          <a:gdLst/>
          <a:ahLst/>
          <a:cxnLst/>
          <a:rect l="0" t="0" r="0" b="0"/>
          <a:pathLst>
            <a:path>
              <a:moveTo>
                <a:pt x="0" y="28872"/>
              </a:moveTo>
              <a:lnTo>
                <a:pt x="781999" y="28872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ABB062-0608-47E6-B9D6-B9D308E561FC}">
      <dsp:nvSpPr>
        <dsp:cNvPr id="0" name=""/>
        <dsp:cNvSpPr/>
      </dsp:nvSpPr>
      <dsp:spPr>
        <a:xfrm>
          <a:off x="22855" y="1311551"/>
          <a:ext cx="2491326" cy="2491326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09239F-54E7-40DA-9CA0-8AC909E5DAEA}">
      <dsp:nvSpPr>
        <dsp:cNvPr id="0" name=""/>
        <dsp:cNvSpPr/>
      </dsp:nvSpPr>
      <dsp:spPr>
        <a:xfrm>
          <a:off x="2939836" y="2170"/>
          <a:ext cx="1494795" cy="1494795"/>
        </a:xfrm>
        <a:prstGeom prst="ellipse">
          <a:avLst/>
        </a:prstGeom>
        <a:solidFill>
          <a:schemeClr val="accent2">
            <a:hueOff val="-988095"/>
            <a:satOff val="4733"/>
            <a:lumOff val="4379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Puntos de Contacto</a:t>
          </a:r>
          <a:endParaRPr lang="es-ES" sz="2000" kern="1200" dirty="0"/>
        </a:p>
      </dsp:txBody>
      <dsp:txXfrm>
        <a:off x="3158744" y="221078"/>
        <a:ext cx="1056979" cy="1056979"/>
      </dsp:txXfrm>
    </dsp:sp>
    <dsp:sp modelId="{ED440B28-5407-4C27-AF64-3484182E26D3}">
      <dsp:nvSpPr>
        <dsp:cNvPr id="0" name=""/>
        <dsp:cNvSpPr/>
      </dsp:nvSpPr>
      <dsp:spPr>
        <a:xfrm>
          <a:off x="4584111" y="2170"/>
          <a:ext cx="2242193" cy="14947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85750" lvl="1" indent="-285750" algn="l" defTabSz="2089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4700" kern="1200"/>
        </a:p>
        <a:p>
          <a:pPr marL="285750" lvl="1" indent="-285750" algn="l" defTabSz="2089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4700" kern="1200" dirty="0"/>
        </a:p>
      </dsp:txBody>
      <dsp:txXfrm>
        <a:off x="4584111" y="2170"/>
        <a:ext cx="2242193" cy="1494795"/>
      </dsp:txXfrm>
    </dsp:sp>
    <dsp:sp modelId="{7726AD4A-2987-48DD-A6D4-96C9DA04B501}">
      <dsp:nvSpPr>
        <dsp:cNvPr id="0" name=""/>
        <dsp:cNvSpPr/>
      </dsp:nvSpPr>
      <dsp:spPr>
        <a:xfrm>
          <a:off x="3433559" y="1844769"/>
          <a:ext cx="1494795" cy="1494795"/>
        </a:xfrm>
        <a:prstGeom prst="ellipse">
          <a:avLst/>
        </a:prstGeom>
        <a:solidFill>
          <a:schemeClr val="accent2">
            <a:hueOff val="-1976191"/>
            <a:satOff val="9467"/>
            <a:lumOff val="8758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Sus clases</a:t>
          </a:r>
          <a:endParaRPr lang="es-ES" sz="2000" kern="1200" dirty="0"/>
        </a:p>
      </dsp:txBody>
      <dsp:txXfrm>
        <a:off x="3652467" y="2063677"/>
        <a:ext cx="1056979" cy="1056979"/>
      </dsp:txXfrm>
    </dsp:sp>
    <dsp:sp modelId="{36D1FC3B-F16D-4DEC-B5AE-BFF6EB077B15}">
      <dsp:nvSpPr>
        <dsp:cNvPr id="0" name=""/>
        <dsp:cNvSpPr/>
      </dsp:nvSpPr>
      <dsp:spPr>
        <a:xfrm>
          <a:off x="5077834" y="1844769"/>
          <a:ext cx="2242193" cy="14947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85750" lvl="1" indent="-285750" algn="l" defTabSz="2089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4700" kern="1200" dirty="0"/>
        </a:p>
        <a:p>
          <a:pPr marL="285750" lvl="1" indent="-285750" algn="l" defTabSz="2089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4700" kern="1200" dirty="0"/>
        </a:p>
      </dsp:txBody>
      <dsp:txXfrm>
        <a:off x="5077834" y="1844769"/>
        <a:ext cx="2242193" cy="1494795"/>
      </dsp:txXfrm>
    </dsp:sp>
    <dsp:sp modelId="{609CD22C-0CC4-4F62-AC32-561EFA93E4C5}">
      <dsp:nvSpPr>
        <dsp:cNvPr id="0" name=""/>
        <dsp:cNvSpPr/>
      </dsp:nvSpPr>
      <dsp:spPr>
        <a:xfrm>
          <a:off x="2939836" y="3687368"/>
          <a:ext cx="1494795" cy="1494795"/>
        </a:xfrm>
        <a:prstGeom prst="ellipse">
          <a:avLst/>
        </a:prstGeom>
        <a:solidFill>
          <a:schemeClr val="accent2">
            <a:hueOff val="-2964286"/>
            <a:satOff val="14200"/>
            <a:lumOff val="13137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Objetivo</a:t>
          </a:r>
          <a:endParaRPr lang="es-ES" sz="2000" kern="1200" dirty="0"/>
        </a:p>
      </dsp:txBody>
      <dsp:txXfrm>
        <a:off x="3158744" y="3906276"/>
        <a:ext cx="1056979" cy="1056979"/>
      </dsp:txXfrm>
    </dsp:sp>
    <dsp:sp modelId="{E2FB576C-6C2F-44EE-9159-93C00D67F124}">
      <dsp:nvSpPr>
        <dsp:cNvPr id="0" name=""/>
        <dsp:cNvSpPr/>
      </dsp:nvSpPr>
      <dsp:spPr>
        <a:xfrm>
          <a:off x="4584111" y="3687368"/>
          <a:ext cx="2242193" cy="14947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85750" lvl="1" indent="-285750" algn="l" defTabSz="2089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4700" kern="1200" dirty="0"/>
        </a:p>
        <a:p>
          <a:pPr marL="285750" lvl="1" indent="-285750" algn="l" defTabSz="2089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4700" kern="1200" dirty="0"/>
        </a:p>
      </dsp:txBody>
      <dsp:txXfrm>
        <a:off x="4584111" y="3687368"/>
        <a:ext cx="2242193" cy="14947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403010-A49C-4FE2-BA08-F1BB3C802691}">
      <dsp:nvSpPr>
        <dsp:cNvPr id="0" name=""/>
        <dsp:cNvSpPr/>
      </dsp:nvSpPr>
      <dsp:spPr>
        <a:xfrm>
          <a:off x="78878" y="496"/>
          <a:ext cx="1562695" cy="93761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 dirty="0"/>
            <a:t>Conflicto de normas	</a:t>
          </a:r>
          <a:endParaRPr lang="es-ES" sz="1400" kern="1200" dirty="0"/>
        </a:p>
      </dsp:txBody>
      <dsp:txXfrm>
        <a:off x="106340" y="27958"/>
        <a:ext cx="1507771" cy="882693"/>
      </dsp:txXfrm>
    </dsp:sp>
    <dsp:sp modelId="{AD955195-2884-408A-8AFA-D74F6AAA498B}">
      <dsp:nvSpPr>
        <dsp:cNvPr id="0" name=""/>
        <dsp:cNvSpPr/>
      </dsp:nvSpPr>
      <dsp:spPr>
        <a:xfrm>
          <a:off x="1779091" y="275530"/>
          <a:ext cx="331291" cy="3875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100" kern="1200"/>
        </a:p>
      </dsp:txBody>
      <dsp:txXfrm>
        <a:off x="1779091" y="353040"/>
        <a:ext cx="231904" cy="232528"/>
      </dsp:txXfrm>
    </dsp:sp>
    <dsp:sp modelId="{B0D8A9D9-A323-4033-8401-F9F9917676A5}">
      <dsp:nvSpPr>
        <dsp:cNvPr id="0" name=""/>
        <dsp:cNvSpPr/>
      </dsp:nvSpPr>
      <dsp:spPr>
        <a:xfrm>
          <a:off x="2266652" y="496"/>
          <a:ext cx="1562695" cy="937617"/>
        </a:xfrm>
        <a:prstGeom prst="roundRect">
          <a:avLst>
            <a:gd name="adj" fmla="val 10000"/>
          </a:avLst>
        </a:prstGeom>
        <a:solidFill>
          <a:schemeClr val="accent3">
            <a:hueOff val="-179175"/>
            <a:satOff val="147"/>
            <a:lumOff val="-123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 dirty="0"/>
            <a:t>Calificar</a:t>
          </a:r>
          <a:endParaRPr lang="es-ES" sz="1400" kern="1200" dirty="0"/>
        </a:p>
      </dsp:txBody>
      <dsp:txXfrm>
        <a:off x="2294114" y="27958"/>
        <a:ext cx="1507771" cy="882693"/>
      </dsp:txXfrm>
    </dsp:sp>
    <dsp:sp modelId="{80A64672-90AC-471B-A0F1-3F06991328C6}">
      <dsp:nvSpPr>
        <dsp:cNvPr id="0" name=""/>
        <dsp:cNvSpPr/>
      </dsp:nvSpPr>
      <dsp:spPr>
        <a:xfrm>
          <a:off x="3966864" y="275530"/>
          <a:ext cx="331291" cy="3875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-204772"/>
            <a:satOff val="169"/>
            <a:lumOff val="-14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100" kern="1200"/>
        </a:p>
      </dsp:txBody>
      <dsp:txXfrm>
        <a:off x="3966864" y="353040"/>
        <a:ext cx="231904" cy="232528"/>
      </dsp:txXfrm>
    </dsp:sp>
    <dsp:sp modelId="{2959760C-3BCF-4940-9D28-1C6DA42FA582}">
      <dsp:nvSpPr>
        <dsp:cNvPr id="0" name=""/>
        <dsp:cNvSpPr/>
      </dsp:nvSpPr>
      <dsp:spPr>
        <a:xfrm>
          <a:off x="4454425" y="496"/>
          <a:ext cx="1562695" cy="937617"/>
        </a:xfrm>
        <a:prstGeom prst="roundRect">
          <a:avLst>
            <a:gd name="adj" fmla="val 10000"/>
          </a:avLst>
        </a:prstGeom>
        <a:solidFill>
          <a:schemeClr val="accent3">
            <a:hueOff val="-358351"/>
            <a:satOff val="295"/>
            <a:lumOff val="-245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 dirty="0"/>
            <a:t>*Lex </a:t>
          </a:r>
          <a:r>
            <a:rPr lang="es-MX" sz="1400" kern="1200" dirty="0" err="1"/>
            <a:t>Fori</a:t>
          </a:r>
          <a:endParaRPr lang="es-MX" sz="1400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 dirty="0"/>
            <a:t>*Lex </a:t>
          </a:r>
          <a:r>
            <a:rPr lang="es-MX" sz="1400" kern="1200" dirty="0" err="1"/>
            <a:t>causae</a:t>
          </a:r>
          <a:r>
            <a:rPr lang="es-MX" sz="1400" kern="1200" dirty="0"/>
            <a:t>*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 dirty="0"/>
            <a:t>*Tercera Escuela</a:t>
          </a:r>
          <a:endParaRPr lang="es-ES" sz="1400" kern="1200" dirty="0"/>
        </a:p>
      </dsp:txBody>
      <dsp:txXfrm>
        <a:off x="4481887" y="27958"/>
        <a:ext cx="1507771" cy="882693"/>
      </dsp:txXfrm>
    </dsp:sp>
    <dsp:sp modelId="{C7909D82-3134-4012-97FA-5CF14E298293}">
      <dsp:nvSpPr>
        <dsp:cNvPr id="0" name=""/>
        <dsp:cNvSpPr/>
      </dsp:nvSpPr>
      <dsp:spPr>
        <a:xfrm rot="5400000">
          <a:off x="5070127" y="1047501"/>
          <a:ext cx="331291" cy="3875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-409544"/>
            <a:satOff val="337"/>
            <a:lumOff val="-28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100" kern="1200"/>
        </a:p>
      </dsp:txBody>
      <dsp:txXfrm rot="-5400000">
        <a:off x="5119509" y="1075630"/>
        <a:ext cx="232528" cy="231904"/>
      </dsp:txXfrm>
    </dsp:sp>
    <dsp:sp modelId="{569829F6-DBCF-48A1-9E90-514F05E273BB}">
      <dsp:nvSpPr>
        <dsp:cNvPr id="0" name=""/>
        <dsp:cNvSpPr/>
      </dsp:nvSpPr>
      <dsp:spPr>
        <a:xfrm>
          <a:off x="4454425" y="1563191"/>
          <a:ext cx="1562695" cy="937617"/>
        </a:xfrm>
        <a:prstGeom prst="roundRect">
          <a:avLst>
            <a:gd name="adj" fmla="val 10000"/>
          </a:avLst>
        </a:prstGeom>
        <a:solidFill>
          <a:schemeClr val="accent3">
            <a:hueOff val="-537526"/>
            <a:satOff val="442"/>
            <a:lumOff val="-368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400" kern="1200"/>
        </a:p>
      </dsp:txBody>
      <dsp:txXfrm>
        <a:off x="4481887" y="1590653"/>
        <a:ext cx="1507771" cy="882693"/>
      </dsp:txXfrm>
    </dsp:sp>
    <dsp:sp modelId="{E12CC524-D7EA-4715-A06A-228F0B86AF33}">
      <dsp:nvSpPr>
        <dsp:cNvPr id="0" name=""/>
        <dsp:cNvSpPr/>
      </dsp:nvSpPr>
      <dsp:spPr>
        <a:xfrm rot="10800000">
          <a:off x="3985617" y="1838225"/>
          <a:ext cx="331291" cy="3875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-614316"/>
            <a:satOff val="506"/>
            <a:lumOff val="-42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100" kern="1200"/>
        </a:p>
      </dsp:txBody>
      <dsp:txXfrm rot="10800000">
        <a:off x="4085004" y="1915735"/>
        <a:ext cx="231904" cy="232528"/>
      </dsp:txXfrm>
    </dsp:sp>
    <dsp:sp modelId="{A420FC16-0718-4EFA-AE6A-09EECCED0970}">
      <dsp:nvSpPr>
        <dsp:cNvPr id="0" name=""/>
        <dsp:cNvSpPr/>
      </dsp:nvSpPr>
      <dsp:spPr>
        <a:xfrm>
          <a:off x="2266652" y="1563191"/>
          <a:ext cx="1562695" cy="937617"/>
        </a:xfrm>
        <a:prstGeom prst="roundRect">
          <a:avLst>
            <a:gd name="adj" fmla="val 10000"/>
          </a:avLst>
        </a:prstGeom>
        <a:solidFill>
          <a:schemeClr val="accent3">
            <a:hueOff val="-716701"/>
            <a:satOff val="590"/>
            <a:lumOff val="-491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400" kern="1200"/>
        </a:p>
      </dsp:txBody>
      <dsp:txXfrm>
        <a:off x="2294114" y="1590653"/>
        <a:ext cx="1507771" cy="882693"/>
      </dsp:txXfrm>
    </dsp:sp>
    <dsp:sp modelId="{AD31754E-0BC2-49C6-A53F-78AF26382195}">
      <dsp:nvSpPr>
        <dsp:cNvPr id="0" name=""/>
        <dsp:cNvSpPr/>
      </dsp:nvSpPr>
      <dsp:spPr>
        <a:xfrm rot="10800000">
          <a:off x="1797843" y="1838225"/>
          <a:ext cx="331291" cy="3875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-819087"/>
            <a:satOff val="674"/>
            <a:lumOff val="-56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100" kern="1200"/>
        </a:p>
      </dsp:txBody>
      <dsp:txXfrm rot="10800000">
        <a:off x="1897230" y="1915735"/>
        <a:ext cx="231904" cy="232528"/>
      </dsp:txXfrm>
    </dsp:sp>
    <dsp:sp modelId="{9D975C99-4769-4823-B7B0-7C0FF33EE27E}">
      <dsp:nvSpPr>
        <dsp:cNvPr id="0" name=""/>
        <dsp:cNvSpPr/>
      </dsp:nvSpPr>
      <dsp:spPr>
        <a:xfrm>
          <a:off x="78878" y="1563191"/>
          <a:ext cx="1562695" cy="937617"/>
        </a:xfrm>
        <a:prstGeom prst="roundRect">
          <a:avLst>
            <a:gd name="adj" fmla="val 10000"/>
          </a:avLst>
        </a:prstGeom>
        <a:solidFill>
          <a:schemeClr val="accent3">
            <a:hueOff val="-895877"/>
            <a:satOff val="737"/>
            <a:lumOff val="-613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400" kern="1200"/>
        </a:p>
      </dsp:txBody>
      <dsp:txXfrm>
        <a:off x="106340" y="1590653"/>
        <a:ext cx="1507771" cy="882693"/>
      </dsp:txXfrm>
    </dsp:sp>
    <dsp:sp modelId="{F37674B9-6FBE-46B2-B1E8-C729CA14B4CC}">
      <dsp:nvSpPr>
        <dsp:cNvPr id="0" name=""/>
        <dsp:cNvSpPr/>
      </dsp:nvSpPr>
      <dsp:spPr>
        <a:xfrm rot="5400000">
          <a:off x="694580" y="2610197"/>
          <a:ext cx="331291" cy="3875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-1023859"/>
            <a:satOff val="843"/>
            <a:lumOff val="-70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100" kern="1200"/>
        </a:p>
      </dsp:txBody>
      <dsp:txXfrm rot="-5400000">
        <a:off x="743962" y="2638326"/>
        <a:ext cx="232528" cy="231904"/>
      </dsp:txXfrm>
    </dsp:sp>
    <dsp:sp modelId="{3E750F22-356B-4310-A8AF-86B32EE59C71}">
      <dsp:nvSpPr>
        <dsp:cNvPr id="0" name=""/>
        <dsp:cNvSpPr/>
      </dsp:nvSpPr>
      <dsp:spPr>
        <a:xfrm>
          <a:off x="78878" y="3125886"/>
          <a:ext cx="1562695" cy="937617"/>
        </a:xfrm>
        <a:prstGeom prst="roundRect">
          <a:avLst>
            <a:gd name="adj" fmla="val 10000"/>
          </a:avLst>
        </a:prstGeom>
        <a:solidFill>
          <a:schemeClr val="accent3">
            <a:hueOff val="-1075052"/>
            <a:satOff val="885"/>
            <a:lumOff val="-736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400" kern="1200"/>
        </a:p>
      </dsp:txBody>
      <dsp:txXfrm>
        <a:off x="106340" y="3153348"/>
        <a:ext cx="1507771" cy="882693"/>
      </dsp:txXfrm>
    </dsp:sp>
    <dsp:sp modelId="{D39D8A69-4E06-47D4-AD6C-500FFA00DE1E}">
      <dsp:nvSpPr>
        <dsp:cNvPr id="0" name=""/>
        <dsp:cNvSpPr/>
      </dsp:nvSpPr>
      <dsp:spPr>
        <a:xfrm>
          <a:off x="1779091" y="3400921"/>
          <a:ext cx="331291" cy="3875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-1228631"/>
            <a:satOff val="1011"/>
            <a:lumOff val="-84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100" kern="1200"/>
        </a:p>
      </dsp:txBody>
      <dsp:txXfrm>
        <a:off x="1779091" y="3478431"/>
        <a:ext cx="231904" cy="232528"/>
      </dsp:txXfrm>
    </dsp:sp>
    <dsp:sp modelId="{828C6835-C908-4D77-BB62-E0C62A6EE696}">
      <dsp:nvSpPr>
        <dsp:cNvPr id="0" name=""/>
        <dsp:cNvSpPr/>
      </dsp:nvSpPr>
      <dsp:spPr>
        <a:xfrm>
          <a:off x="2266652" y="3125886"/>
          <a:ext cx="1562695" cy="937617"/>
        </a:xfrm>
        <a:prstGeom prst="roundRect">
          <a:avLst>
            <a:gd name="adj" fmla="val 10000"/>
          </a:avLst>
        </a:prstGeom>
        <a:solidFill>
          <a:schemeClr val="accent3">
            <a:hueOff val="-1254228"/>
            <a:satOff val="1032"/>
            <a:lumOff val="-858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400" kern="1200"/>
        </a:p>
      </dsp:txBody>
      <dsp:txXfrm>
        <a:off x="2294114" y="3153348"/>
        <a:ext cx="1507771" cy="882693"/>
      </dsp:txXfrm>
    </dsp:sp>
    <dsp:sp modelId="{49F5EC96-E6C3-4353-A6EC-CC1CD2F5A1F6}">
      <dsp:nvSpPr>
        <dsp:cNvPr id="0" name=""/>
        <dsp:cNvSpPr/>
      </dsp:nvSpPr>
      <dsp:spPr>
        <a:xfrm>
          <a:off x="3966864" y="3400921"/>
          <a:ext cx="331291" cy="3875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-1433403"/>
            <a:satOff val="1180"/>
            <a:lumOff val="-98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100" kern="1200"/>
        </a:p>
      </dsp:txBody>
      <dsp:txXfrm>
        <a:off x="3966864" y="3478431"/>
        <a:ext cx="231904" cy="232528"/>
      </dsp:txXfrm>
    </dsp:sp>
    <dsp:sp modelId="{D6D67E9A-9C04-44A2-A39D-57B48EDDDCC2}">
      <dsp:nvSpPr>
        <dsp:cNvPr id="0" name=""/>
        <dsp:cNvSpPr/>
      </dsp:nvSpPr>
      <dsp:spPr>
        <a:xfrm>
          <a:off x="4454425" y="3125886"/>
          <a:ext cx="1562695" cy="937617"/>
        </a:xfrm>
        <a:prstGeom prst="roundRect">
          <a:avLst>
            <a:gd name="adj" fmla="val 10000"/>
          </a:avLst>
        </a:prstGeom>
        <a:solidFill>
          <a:schemeClr val="accent3">
            <a:hueOff val="-1433403"/>
            <a:satOff val="1180"/>
            <a:lumOff val="-981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400" kern="1200"/>
        </a:p>
      </dsp:txBody>
      <dsp:txXfrm>
        <a:off x="4481887" y="3153348"/>
        <a:ext cx="1507771" cy="8826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268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873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721455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1700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22469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3456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8653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134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743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751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2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701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10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027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220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455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038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  <p:sldLayoutId id="2147483730" r:id="rId14"/>
    <p:sldLayoutId id="2147483731" r:id="rId15"/>
    <p:sldLayoutId id="214748373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B5F179-9135-404B-A379-9AA6F86A5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2800" b="1" dirty="0"/>
              <a:t>PUNTOS DE CONTACTO</a:t>
            </a:r>
            <a:endParaRPr lang="es-ES" sz="2800" b="1" dirty="0"/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78908F6C-B41A-4A87-81C5-5F344E72694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413115"/>
              </p:ext>
            </p:extLst>
          </p:nvPr>
        </p:nvGraphicFramePr>
        <p:xfrm>
          <a:off x="489397" y="1396999"/>
          <a:ext cx="7765961" cy="51843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 Box 18">
            <a:extLst>
              <a:ext uri="{FF2B5EF4-FFF2-40B4-BE49-F238E27FC236}">
                <a16:creationId xmlns:a16="http://schemas.microsoft.com/office/drawing/2014/main" id="{6F18F36C-22F9-418A-A0D4-ED89D7B1F7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8645" y="276665"/>
            <a:ext cx="1031947" cy="52209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pPr algn="ctr"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1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 4</a:t>
            </a:r>
          </a:p>
          <a:p>
            <a:pPr algn="ctr"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1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ACTIVIDAD 1</a:t>
            </a:r>
            <a:endParaRPr lang="es-MX" altLang="es-ES" sz="1000" dirty="0">
              <a:solidFill>
                <a:srgbClr val="7030A0"/>
              </a:solidFill>
              <a:latin typeface="Arial" panose="020B0604020202020204" pitchFamily="34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B2DCD2D6-0D11-40BA-B98D-1D396DD3D014}"/>
              </a:ext>
            </a:extLst>
          </p:cNvPr>
          <p:cNvSpPr txBox="1">
            <a:spLocks/>
          </p:cNvSpPr>
          <p:nvPr/>
        </p:nvSpPr>
        <p:spPr>
          <a:xfrm>
            <a:off x="103030" y="1396999"/>
            <a:ext cx="2083657" cy="1131639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es-MX" sz="1000" b="1" dirty="0">
                <a:solidFill>
                  <a:schemeClr val="tx1"/>
                </a:solidFill>
              </a:rPr>
              <a:t>Instrucciones</a:t>
            </a:r>
            <a:r>
              <a:rPr lang="es-MX" sz="1000" dirty="0">
                <a:solidFill>
                  <a:schemeClr val="tx1"/>
                </a:solidFill>
              </a:rPr>
              <a:t>: Apoyado en la lectura de la unidad 4, páginas de la 81 a la 84, identifique de los puntos de contacto el concepto, sus clases, su objetivo y sus clases y complete el siguiente esquema:</a:t>
            </a:r>
            <a:endParaRPr lang="es-ES" sz="1000" dirty="0">
              <a:solidFill>
                <a:schemeClr val="tx1"/>
              </a:solidFill>
            </a:endParaRPr>
          </a:p>
          <a:p>
            <a:pPr algn="just"/>
            <a:endParaRPr lang="es-ES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195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8">
            <a:extLst>
              <a:ext uri="{FF2B5EF4-FFF2-40B4-BE49-F238E27FC236}">
                <a16:creationId xmlns:a16="http://schemas.microsoft.com/office/drawing/2014/main" id="{C2D79A52-81BE-433C-A208-C7FB142BD7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8645" y="276665"/>
            <a:ext cx="1031947" cy="52209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pPr algn="ctr"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1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4</a:t>
            </a:r>
          </a:p>
          <a:p>
            <a:pPr algn="ctr"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1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ACTIVIDAD 2</a:t>
            </a:r>
            <a:endParaRPr lang="es-MX" altLang="es-ES" sz="1000" dirty="0">
              <a:solidFill>
                <a:srgbClr val="7030A0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F79C9F13-C611-4E78-A4D3-4E8A7CCDF7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0370549"/>
              </p:ext>
            </p:extLst>
          </p:nvPr>
        </p:nvGraphicFramePr>
        <p:xfrm>
          <a:off x="0" y="6014435"/>
          <a:ext cx="3228304" cy="7800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28304">
                  <a:extLst>
                    <a:ext uri="{9D8B030D-6E8A-4147-A177-3AD203B41FA5}">
                      <a16:colId xmlns:a16="http://schemas.microsoft.com/office/drawing/2014/main" val="219688168"/>
                    </a:ext>
                  </a:extLst>
                </a:gridCol>
              </a:tblGrid>
              <a:tr h="7800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100" b="1" dirty="0">
                          <a:effectLst/>
                        </a:rPr>
                        <a:t>Instrucciones</a:t>
                      </a:r>
                      <a:r>
                        <a:rPr lang="es-MX" sz="1100" dirty="0">
                          <a:effectLst/>
                        </a:rPr>
                        <a:t>: </a:t>
                      </a:r>
                      <a:endParaRPr lang="es-ES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9535" marR="89535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1819618"/>
                  </a:ext>
                </a:extLst>
              </a:tr>
            </a:tbl>
          </a:graphicData>
        </a:graphic>
      </p:graphicFrame>
      <p:sp>
        <p:nvSpPr>
          <p:cNvPr id="5" name="Título 1">
            <a:extLst>
              <a:ext uri="{FF2B5EF4-FFF2-40B4-BE49-F238E27FC236}">
                <a16:creationId xmlns:a16="http://schemas.microsoft.com/office/drawing/2014/main" id="{F45DDA75-EE13-49C1-A706-E837A0C24FAB}"/>
              </a:ext>
            </a:extLst>
          </p:cNvPr>
          <p:cNvSpPr txBox="1">
            <a:spLocks/>
          </p:cNvSpPr>
          <p:nvPr/>
        </p:nvSpPr>
        <p:spPr>
          <a:xfrm>
            <a:off x="428020" y="276665"/>
            <a:ext cx="6246254" cy="86454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MX" sz="2500" dirty="0">
                <a:solidFill>
                  <a:srgbClr val="FF0000"/>
                </a:solidFill>
              </a:rPr>
              <a:t>Sistema Conflictual Tradicional</a:t>
            </a:r>
            <a:endParaRPr lang="es-ES" sz="2500" dirty="0">
              <a:solidFill>
                <a:srgbClr val="FF0000"/>
              </a:solidFill>
            </a:endParaRPr>
          </a:p>
        </p:txBody>
      </p:sp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DEDBD9C7-7E38-4840-B86D-4B820CABDF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2012869"/>
              </p:ext>
            </p:extLst>
          </p:nvPr>
        </p:nvGraphicFramePr>
        <p:xfrm>
          <a:off x="918693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ángulo 6">
            <a:extLst>
              <a:ext uri="{FF2B5EF4-FFF2-40B4-BE49-F238E27FC236}">
                <a16:creationId xmlns:a16="http://schemas.microsoft.com/office/drawing/2014/main" id="{AFE83B09-A491-467C-ACAD-DD4E4AE27A16}"/>
              </a:ext>
            </a:extLst>
          </p:cNvPr>
          <p:cNvSpPr/>
          <p:nvPr/>
        </p:nvSpPr>
        <p:spPr>
          <a:xfrm>
            <a:off x="5160135" y="5823386"/>
            <a:ext cx="370911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MX" sz="1200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Instrucciones</a:t>
            </a:r>
            <a:r>
              <a:rPr lang="es-MX" sz="12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: Elabore un esquema sobre Proceso del Sistema Conflictual Tradicional, Indique las vías para calificar y los problemas que pueden surgir en la aplicación de este tema.</a:t>
            </a:r>
            <a:endParaRPr lang="es-ES" sz="1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467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EB828ED7-619E-4C38-84A8-9A86D77EAB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5153930"/>
              </p:ext>
            </p:extLst>
          </p:nvPr>
        </p:nvGraphicFramePr>
        <p:xfrm>
          <a:off x="270456" y="1384121"/>
          <a:ext cx="5061399" cy="569976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1349706">
                  <a:extLst>
                    <a:ext uri="{9D8B030D-6E8A-4147-A177-3AD203B41FA5}">
                      <a16:colId xmlns:a16="http://schemas.microsoft.com/office/drawing/2014/main" val="2291657061"/>
                    </a:ext>
                  </a:extLst>
                </a:gridCol>
                <a:gridCol w="1180993">
                  <a:extLst>
                    <a:ext uri="{9D8B030D-6E8A-4147-A177-3AD203B41FA5}">
                      <a16:colId xmlns:a16="http://schemas.microsoft.com/office/drawing/2014/main" val="3992089389"/>
                    </a:ext>
                  </a:extLst>
                </a:gridCol>
                <a:gridCol w="1265350">
                  <a:extLst>
                    <a:ext uri="{9D8B030D-6E8A-4147-A177-3AD203B41FA5}">
                      <a16:colId xmlns:a16="http://schemas.microsoft.com/office/drawing/2014/main" val="930844066"/>
                    </a:ext>
                  </a:extLst>
                </a:gridCol>
                <a:gridCol w="1265350">
                  <a:extLst>
                    <a:ext uri="{9D8B030D-6E8A-4147-A177-3AD203B41FA5}">
                      <a16:colId xmlns:a16="http://schemas.microsoft.com/office/drawing/2014/main" val="2211309884"/>
                    </a:ext>
                  </a:extLst>
                </a:gridCol>
              </a:tblGrid>
              <a:tr h="443951">
                <a:tc>
                  <a:txBody>
                    <a:bodyPr/>
                    <a:lstStyle/>
                    <a:p>
                      <a:r>
                        <a:rPr lang="es-MX" sz="1600" dirty="0"/>
                        <a:t>FORMA DE SOLUCIÓN DE CONFLICTOS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/>
                        <a:t>¿Qué son?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/>
                        <a:t>¿Cómo funciona’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/>
                        <a:t>CONVENCIÓN QUE LA REGULA LA JOVEN</a:t>
                      </a:r>
                      <a:endParaRPr lang="es-E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7742488"/>
                  </a:ext>
                </a:extLst>
              </a:tr>
              <a:tr h="493279">
                <a:tc>
                  <a:txBody>
                    <a:bodyPr/>
                    <a:lstStyle/>
                    <a:p>
                      <a:endParaRPr lang="es-MX" dirty="0"/>
                    </a:p>
                    <a:p>
                      <a:r>
                        <a:rPr lang="es-MX" dirty="0"/>
                        <a:t>Guías legislativas</a:t>
                      </a:r>
                    </a:p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 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412677"/>
                  </a:ext>
                </a:extLst>
              </a:tr>
              <a:tr h="344794">
                <a:tc>
                  <a:txBody>
                    <a:bodyPr/>
                    <a:lstStyle/>
                    <a:p>
                      <a:r>
                        <a:rPr lang="es-MX" dirty="0"/>
                        <a:t>Ley Modelo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5485228"/>
                  </a:ext>
                </a:extLst>
              </a:tr>
              <a:tr h="349135">
                <a:tc>
                  <a:txBody>
                    <a:bodyPr/>
                    <a:lstStyle/>
                    <a:p>
                      <a:r>
                        <a:rPr lang="es-MX" dirty="0"/>
                        <a:t>Convenciones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7758390"/>
                  </a:ext>
                </a:extLst>
              </a:tr>
              <a:tr h="345295">
                <a:tc>
                  <a:txBody>
                    <a:bodyPr/>
                    <a:lstStyle/>
                    <a:p>
                      <a:endParaRPr lang="es-MX" dirty="0"/>
                    </a:p>
                    <a:p>
                      <a:r>
                        <a:rPr lang="es-MX" dirty="0"/>
                        <a:t>Ley Uniforme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1896633"/>
                  </a:ext>
                </a:extLst>
              </a:tr>
              <a:tr h="345295">
                <a:tc>
                  <a:txBody>
                    <a:bodyPr/>
                    <a:lstStyle/>
                    <a:p>
                      <a:endParaRPr lang="es-MX" dirty="0"/>
                    </a:p>
                    <a:p>
                      <a:r>
                        <a:rPr lang="es-MX" dirty="0"/>
                        <a:t>Lex </a:t>
                      </a:r>
                      <a:r>
                        <a:rPr lang="es-MX" dirty="0" err="1"/>
                        <a:t>Mercatoria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0102692"/>
                  </a:ext>
                </a:extLst>
              </a:tr>
              <a:tr h="338095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6992656"/>
                  </a:ext>
                </a:extLst>
              </a:tr>
            </a:tbl>
          </a:graphicData>
        </a:graphic>
      </p:graphicFrame>
      <p:sp>
        <p:nvSpPr>
          <p:cNvPr id="6" name="Título 1">
            <a:extLst>
              <a:ext uri="{FF2B5EF4-FFF2-40B4-BE49-F238E27FC236}">
                <a16:creationId xmlns:a16="http://schemas.microsoft.com/office/drawing/2014/main" id="{9E9B9501-9B75-47B5-90A0-73097B269200}"/>
              </a:ext>
            </a:extLst>
          </p:cNvPr>
          <p:cNvSpPr txBox="1">
            <a:spLocks/>
          </p:cNvSpPr>
          <p:nvPr/>
        </p:nvSpPr>
        <p:spPr>
          <a:xfrm>
            <a:off x="1651513" y="160755"/>
            <a:ext cx="6246254" cy="86454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MX" sz="2500" dirty="0">
                <a:solidFill>
                  <a:srgbClr val="FF0000"/>
                </a:solidFill>
              </a:rPr>
              <a:t>Instituciones del Derecho Civil y el Derecho Internacional Privado</a:t>
            </a:r>
            <a:endParaRPr lang="es-ES" sz="2500" dirty="0">
              <a:solidFill>
                <a:srgbClr val="FF0000"/>
              </a:solidFill>
            </a:endParaRPr>
          </a:p>
        </p:txBody>
      </p:sp>
      <p:sp>
        <p:nvSpPr>
          <p:cNvPr id="7" name="Text Box 18">
            <a:extLst>
              <a:ext uri="{FF2B5EF4-FFF2-40B4-BE49-F238E27FC236}">
                <a16:creationId xmlns:a16="http://schemas.microsoft.com/office/drawing/2014/main" id="{12B5052C-3F6D-420C-96F8-809B16156A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8645" y="276665"/>
            <a:ext cx="1031947" cy="52209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pPr algn="ctr"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1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 4</a:t>
            </a:r>
          </a:p>
          <a:p>
            <a:pPr algn="ctr"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1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ACTIVIDAD 3</a:t>
            </a:r>
            <a:endParaRPr lang="es-MX" altLang="es-ES" sz="1000" dirty="0">
              <a:solidFill>
                <a:srgbClr val="7030A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8668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>
            <a:extLst>
              <a:ext uri="{FF2B5EF4-FFF2-40B4-BE49-F238E27FC236}">
                <a16:creationId xmlns:a16="http://schemas.microsoft.com/office/drawing/2014/main" id="{9E9B9501-9B75-47B5-90A0-73097B269200}"/>
              </a:ext>
            </a:extLst>
          </p:cNvPr>
          <p:cNvSpPr txBox="1">
            <a:spLocks/>
          </p:cNvSpPr>
          <p:nvPr/>
        </p:nvSpPr>
        <p:spPr>
          <a:xfrm>
            <a:off x="1651513" y="160754"/>
            <a:ext cx="6246254" cy="785605"/>
          </a:xfrm>
          <a:prstGeom prst="rect">
            <a:avLst/>
          </a:prstGeom>
          <a:solidFill>
            <a:srgbClr val="FFFFFF"/>
          </a:solidFill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ES_tradnl" sz="2000" dirty="0">
                <a:solidFill>
                  <a:schemeClr val="accent5">
                    <a:lumMod val="75000"/>
                  </a:schemeClr>
                </a:solidFill>
              </a:rPr>
              <a:t>Aplicación del Sistema Conflictual Tradicional</a:t>
            </a:r>
            <a:endParaRPr lang="es-ES" sz="19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Text Box 18">
            <a:extLst>
              <a:ext uri="{FF2B5EF4-FFF2-40B4-BE49-F238E27FC236}">
                <a16:creationId xmlns:a16="http://schemas.microsoft.com/office/drawing/2014/main" id="{12B5052C-3F6D-420C-96F8-809B16156A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35766" y="276665"/>
            <a:ext cx="1031947" cy="52209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pPr algn="ctr"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1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 4</a:t>
            </a:r>
          </a:p>
          <a:p>
            <a:pPr algn="ctr"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1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ACTIVIDAD 5</a:t>
            </a:r>
            <a:endParaRPr lang="es-MX" altLang="es-ES" sz="1000" dirty="0">
              <a:solidFill>
                <a:srgbClr val="7030A0"/>
              </a:solidFill>
              <a:latin typeface="Arial" panose="020B06040202020202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6075898" y="1798846"/>
            <a:ext cx="3068102" cy="2631489"/>
          </a:xfrm>
          <a:prstGeom prst="rect">
            <a:avLst/>
          </a:prstGeom>
          <a:solidFill>
            <a:srgbClr val="FFFFFF"/>
          </a:solidFill>
          <a:ln w="19050" cmpd="sng">
            <a:solidFill>
              <a:srgbClr val="EB7766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s-ES" sz="1100" b="1" dirty="0">
                <a:latin typeface="Arial"/>
                <a:cs typeface="Arial"/>
              </a:rPr>
              <a:t>Instrucciones</a:t>
            </a:r>
            <a:r>
              <a:rPr lang="es-ES" sz="1100" dirty="0">
                <a:latin typeface="Arial"/>
                <a:cs typeface="Arial"/>
              </a:rPr>
              <a:t>:</a:t>
            </a:r>
          </a:p>
          <a:p>
            <a:r>
              <a:rPr lang="en-US" sz="1100" dirty="0" err="1"/>
              <a:t>Usted</a:t>
            </a:r>
            <a:r>
              <a:rPr lang="en-US" sz="1100" dirty="0"/>
              <a:t> </a:t>
            </a:r>
            <a:r>
              <a:rPr lang="en-US" sz="1100" dirty="0" err="1"/>
              <a:t>es</a:t>
            </a:r>
            <a:r>
              <a:rPr lang="en-US" sz="1100" dirty="0"/>
              <a:t> </a:t>
            </a:r>
            <a:r>
              <a:rPr lang="en-US" sz="1100" dirty="0" err="1"/>
              <a:t>representante</a:t>
            </a:r>
            <a:r>
              <a:rPr lang="en-US" sz="1100" dirty="0"/>
              <a:t> legal de la </a:t>
            </a:r>
            <a:r>
              <a:rPr lang="en-US" sz="1100" dirty="0" err="1"/>
              <a:t>Señora</a:t>
            </a:r>
            <a:r>
              <a:rPr lang="en-US" sz="1100" dirty="0"/>
              <a:t> Luisa Malaga Santander, de </a:t>
            </a:r>
            <a:r>
              <a:rPr lang="en-US" sz="1100" dirty="0" err="1"/>
              <a:t>nacionalidad</a:t>
            </a:r>
            <a:r>
              <a:rPr lang="en-US" sz="1100" dirty="0"/>
              <a:t> Española, </a:t>
            </a:r>
            <a:r>
              <a:rPr lang="en-US" sz="1100" dirty="0" err="1"/>
              <a:t>ella</a:t>
            </a:r>
            <a:r>
              <a:rPr lang="en-US" sz="1100" dirty="0"/>
              <a:t> </a:t>
            </a:r>
            <a:r>
              <a:rPr lang="en-US" sz="1100" dirty="0" err="1"/>
              <a:t>contrajo</a:t>
            </a:r>
            <a:r>
              <a:rPr lang="en-US" sz="1100" dirty="0"/>
              <a:t> </a:t>
            </a:r>
            <a:r>
              <a:rPr lang="en-US" sz="1100" dirty="0" err="1"/>
              <a:t>matrimonio</a:t>
            </a:r>
            <a:r>
              <a:rPr lang="en-US" sz="1100" dirty="0"/>
              <a:t> con Juan </a:t>
            </a:r>
            <a:r>
              <a:rPr lang="en-US" sz="1100" dirty="0" err="1"/>
              <a:t>López</a:t>
            </a:r>
            <a:r>
              <a:rPr lang="en-US" sz="1100" dirty="0"/>
              <a:t>, de </a:t>
            </a:r>
            <a:r>
              <a:rPr lang="en-US" sz="1100" dirty="0" err="1"/>
              <a:t>nacionalidad</a:t>
            </a:r>
            <a:r>
              <a:rPr lang="en-US" sz="1100" dirty="0"/>
              <a:t> Mexicana, el </a:t>
            </a:r>
            <a:r>
              <a:rPr lang="en-US" sz="1100" dirty="0" err="1"/>
              <a:t>registro</a:t>
            </a:r>
            <a:r>
              <a:rPr lang="en-US" sz="1100" dirty="0"/>
              <a:t> de </a:t>
            </a:r>
            <a:r>
              <a:rPr lang="en-US" sz="1100" dirty="0" err="1"/>
              <a:t>matrimonio</a:t>
            </a:r>
            <a:r>
              <a:rPr lang="en-US" sz="1100" dirty="0"/>
              <a:t> se </a:t>
            </a:r>
            <a:r>
              <a:rPr lang="en-US" sz="1100" dirty="0" err="1"/>
              <a:t>llevó</a:t>
            </a:r>
            <a:r>
              <a:rPr lang="en-US" sz="1100" dirty="0"/>
              <a:t> a </a:t>
            </a:r>
            <a:r>
              <a:rPr lang="en-US" sz="1100" dirty="0" err="1"/>
              <a:t>cabo</a:t>
            </a:r>
            <a:r>
              <a:rPr lang="en-US" sz="1100" dirty="0"/>
              <a:t> en </a:t>
            </a:r>
            <a:r>
              <a:rPr lang="en-US" sz="1100" dirty="0" err="1"/>
              <a:t>España</a:t>
            </a:r>
            <a:r>
              <a:rPr lang="en-US" sz="1100" dirty="0"/>
              <a:t> </a:t>
            </a:r>
            <a:r>
              <a:rPr lang="en-US" sz="1100" dirty="0" err="1"/>
              <a:t>donde</a:t>
            </a:r>
            <a:r>
              <a:rPr lang="en-US" sz="1100" dirty="0"/>
              <a:t> </a:t>
            </a:r>
            <a:r>
              <a:rPr lang="en-US" sz="1100" dirty="0" err="1"/>
              <a:t>además</a:t>
            </a:r>
            <a:r>
              <a:rPr lang="en-US" sz="1100" dirty="0"/>
              <a:t> </a:t>
            </a:r>
            <a:r>
              <a:rPr lang="en-US" sz="1100" dirty="0" err="1"/>
              <a:t>establecieron</a:t>
            </a:r>
            <a:r>
              <a:rPr lang="en-US" sz="1100" dirty="0"/>
              <a:t> </a:t>
            </a:r>
            <a:r>
              <a:rPr lang="en-US" sz="1100" dirty="0" err="1"/>
              <a:t>domicilio</a:t>
            </a:r>
            <a:r>
              <a:rPr lang="en-US" sz="1100" dirty="0"/>
              <a:t> de </a:t>
            </a:r>
            <a:r>
              <a:rPr lang="en-US" sz="1100" dirty="0" err="1"/>
              <a:t>conyugal</a:t>
            </a:r>
            <a:r>
              <a:rPr lang="en-US" sz="1100" dirty="0"/>
              <a:t>, </a:t>
            </a:r>
            <a:r>
              <a:rPr lang="en-US" sz="1100" dirty="0" err="1"/>
              <a:t>tienen</a:t>
            </a:r>
            <a:r>
              <a:rPr lang="en-US" sz="1100" dirty="0"/>
              <a:t> </a:t>
            </a:r>
            <a:r>
              <a:rPr lang="en-US" sz="1100" dirty="0" err="1"/>
              <a:t>una</a:t>
            </a:r>
            <a:r>
              <a:rPr lang="en-US" sz="1100" dirty="0"/>
              <a:t> </a:t>
            </a:r>
            <a:r>
              <a:rPr lang="en-US" sz="1100" dirty="0" err="1"/>
              <a:t>hija</a:t>
            </a:r>
            <a:r>
              <a:rPr lang="en-US" sz="1100" dirty="0"/>
              <a:t> de </a:t>
            </a:r>
            <a:r>
              <a:rPr lang="en-US" sz="1100" dirty="0" err="1"/>
              <a:t>nombre</a:t>
            </a:r>
            <a:r>
              <a:rPr lang="en-US" sz="1100" dirty="0"/>
              <a:t> </a:t>
            </a:r>
            <a:r>
              <a:rPr lang="en-US" sz="1100" dirty="0" err="1"/>
              <a:t>Lucía</a:t>
            </a:r>
            <a:r>
              <a:rPr lang="en-US" sz="1100" dirty="0"/>
              <a:t> </a:t>
            </a:r>
            <a:r>
              <a:rPr lang="en-US" sz="1100" dirty="0" err="1"/>
              <a:t>López</a:t>
            </a:r>
            <a:r>
              <a:rPr lang="en-US" sz="1100" dirty="0"/>
              <a:t> Malaga. Juan </a:t>
            </a:r>
            <a:r>
              <a:rPr lang="en-US" sz="1100" dirty="0" err="1"/>
              <a:t>adquiere</a:t>
            </a:r>
            <a:r>
              <a:rPr lang="en-US" sz="1100" dirty="0"/>
              <a:t> dos </a:t>
            </a:r>
            <a:r>
              <a:rPr lang="en-US" sz="1100" dirty="0" err="1"/>
              <a:t>viviendas</a:t>
            </a:r>
            <a:r>
              <a:rPr lang="en-US" sz="1100" dirty="0"/>
              <a:t> en </a:t>
            </a:r>
            <a:r>
              <a:rPr lang="en-US" sz="1100" dirty="0" err="1"/>
              <a:t>España</a:t>
            </a:r>
            <a:r>
              <a:rPr lang="en-US" sz="1100" dirty="0"/>
              <a:t> y </a:t>
            </a:r>
            <a:r>
              <a:rPr lang="en-US" sz="1100" dirty="0" err="1"/>
              <a:t>abre</a:t>
            </a:r>
            <a:r>
              <a:rPr lang="en-US" sz="1100" dirty="0"/>
              <a:t> </a:t>
            </a:r>
            <a:r>
              <a:rPr lang="en-US" sz="1100" dirty="0" err="1"/>
              <a:t>una</a:t>
            </a:r>
            <a:r>
              <a:rPr lang="en-US" sz="1100" dirty="0"/>
              <a:t> </a:t>
            </a:r>
            <a:r>
              <a:rPr lang="en-US" sz="1100" dirty="0" err="1"/>
              <a:t>cuenta</a:t>
            </a:r>
            <a:r>
              <a:rPr lang="en-US" sz="1100" dirty="0"/>
              <a:t> de </a:t>
            </a:r>
            <a:r>
              <a:rPr lang="en-US" sz="1100" dirty="0" err="1"/>
              <a:t>banco</a:t>
            </a:r>
            <a:r>
              <a:rPr lang="en-US" sz="1100" dirty="0"/>
              <a:t>.</a:t>
            </a:r>
            <a:endParaRPr lang="es-MX" sz="1100" dirty="0"/>
          </a:p>
          <a:p>
            <a:r>
              <a:rPr lang="en-US" sz="1100" dirty="0" err="1"/>
              <a:t>Despues</a:t>
            </a:r>
            <a:r>
              <a:rPr lang="en-US" sz="1100" dirty="0"/>
              <a:t> de </a:t>
            </a:r>
            <a:r>
              <a:rPr lang="en-US" sz="1100" dirty="0" err="1"/>
              <a:t>residir</a:t>
            </a:r>
            <a:r>
              <a:rPr lang="en-US" sz="1100" dirty="0"/>
              <a:t> en </a:t>
            </a:r>
            <a:r>
              <a:rPr lang="en-US" sz="1100" dirty="0" err="1"/>
              <a:t>España</a:t>
            </a:r>
            <a:r>
              <a:rPr lang="en-US" sz="1100" dirty="0"/>
              <a:t> 7 </a:t>
            </a:r>
            <a:r>
              <a:rPr lang="en-US" sz="1100" dirty="0" err="1"/>
              <a:t>años</a:t>
            </a:r>
            <a:r>
              <a:rPr lang="en-US" sz="1100" dirty="0"/>
              <a:t>, </a:t>
            </a:r>
            <a:r>
              <a:rPr lang="en-US" sz="1100" dirty="0" err="1"/>
              <a:t>deciden</a:t>
            </a:r>
            <a:r>
              <a:rPr lang="en-US" sz="1100" dirty="0"/>
              <a:t> </a:t>
            </a:r>
            <a:r>
              <a:rPr lang="en-US" sz="1100" dirty="0" err="1"/>
              <a:t>venir</a:t>
            </a:r>
            <a:r>
              <a:rPr lang="en-US" sz="1100" dirty="0"/>
              <a:t> a México y </a:t>
            </a:r>
            <a:r>
              <a:rPr lang="en-US" sz="1100" dirty="0" err="1"/>
              <a:t>establecer</a:t>
            </a:r>
            <a:r>
              <a:rPr lang="en-US" sz="1100" dirty="0"/>
              <a:t> </a:t>
            </a:r>
            <a:r>
              <a:rPr lang="en-US" sz="1100" dirty="0" err="1"/>
              <a:t>domicilio</a:t>
            </a:r>
            <a:r>
              <a:rPr lang="en-US" sz="1100" dirty="0"/>
              <a:t> </a:t>
            </a:r>
            <a:r>
              <a:rPr lang="en-US" sz="1100" dirty="0" err="1"/>
              <a:t>conyugal</a:t>
            </a:r>
            <a:r>
              <a:rPr lang="en-US" sz="1100" dirty="0"/>
              <a:t>, </a:t>
            </a:r>
            <a:r>
              <a:rPr lang="en-US" sz="1100" dirty="0" err="1"/>
              <a:t>despues</a:t>
            </a:r>
            <a:r>
              <a:rPr lang="en-US" sz="1100" dirty="0"/>
              <a:t> de 3 </a:t>
            </a:r>
            <a:r>
              <a:rPr lang="en-US" sz="1100" dirty="0" err="1"/>
              <a:t>años</a:t>
            </a:r>
            <a:r>
              <a:rPr lang="en-US" sz="1100" dirty="0"/>
              <a:t> </a:t>
            </a:r>
            <a:r>
              <a:rPr lang="en-US" sz="1100" dirty="0" err="1"/>
              <a:t>deciden</a:t>
            </a:r>
            <a:r>
              <a:rPr lang="en-US" sz="1100" dirty="0"/>
              <a:t> </a:t>
            </a:r>
            <a:r>
              <a:rPr lang="en-US" sz="1100" dirty="0" err="1"/>
              <a:t>divorciarse</a:t>
            </a:r>
            <a:r>
              <a:rPr lang="en-US" sz="1100" dirty="0"/>
              <a:t>, </a:t>
            </a:r>
            <a:r>
              <a:rPr lang="en-US" sz="1100" dirty="0" err="1"/>
              <a:t>Lucía</a:t>
            </a:r>
            <a:r>
              <a:rPr lang="en-US" sz="1100" dirty="0"/>
              <a:t>, </a:t>
            </a:r>
            <a:r>
              <a:rPr lang="en-US" sz="1100" dirty="0" err="1"/>
              <a:t>hija</a:t>
            </a:r>
            <a:r>
              <a:rPr lang="en-US" sz="1100" dirty="0"/>
              <a:t> de ambos </a:t>
            </a:r>
            <a:r>
              <a:rPr lang="en-US" sz="1100" dirty="0" err="1"/>
              <a:t>tiene</a:t>
            </a:r>
            <a:r>
              <a:rPr lang="en-US" sz="1100" dirty="0"/>
              <a:t> 11 </a:t>
            </a:r>
            <a:r>
              <a:rPr lang="en-US" sz="1100" dirty="0" err="1"/>
              <a:t>años</a:t>
            </a:r>
            <a:r>
              <a:rPr lang="en-US" sz="1100" dirty="0"/>
              <a:t>.</a:t>
            </a:r>
            <a:endParaRPr lang="es-MX" sz="1100" dirty="0"/>
          </a:p>
        </p:txBody>
      </p:sp>
      <p:sp>
        <p:nvSpPr>
          <p:cNvPr id="4" name="Rectángulo 3"/>
          <p:cNvSpPr/>
          <p:nvPr/>
        </p:nvSpPr>
        <p:spPr>
          <a:xfrm>
            <a:off x="0" y="641644"/>
            <a:ext cx="6088737" cy="6047807"/>
          </a:xfrm>
          <a:prstGeom prst="rect">
            <a:avLst/>
          </a:prstGeom>
          <a:solidFill>
            <a:srgbClr val="FCF9E4"/>
          </a:solidFill>
          <a:ln w="28575" cmpd="sng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ES" sz="900" dirty="0"/>
              <a:t> </a:t>
            </a:r>
            <a:r>
              <a:rPr lang="es-ES" sz="900" b="1" dirty="0"/>
              <a:t>PREGUNTAS</a:t>
            </a:r>
            <a:endParaRPr lang="es-MX" sz="900" dirty="0"/>
          </a:p>
          <a:p>
            <a:pPr marL="228600" indent="-228600">
              <a:buAutoNum type="arabicPeriod"/>
            </a:pPr>
            <a:r>
              <a:rPr lang="en-US" sz="900" dirty="0" err="1"/>
              <a:t>Que</a:t>
            </a:r>
            <a:r>
              <a:rPr lang="en-US" sz="900" dirty="0"/>
              <a:t> </a:t>
            </a:r>
            <a:r>
              <a:rPr lang="en-US" sz="900" dirty="0" err="1"/>
              <a:t>técnica</a:t>
            </a:r>
            <a:r>
              <a:rPr lang="en-US" sz="900" dirty="0"/>
              <a:t> </a:t>
            </a:r>
            <a:r>
              <a:rPr lang="en-US" sz="900" dirty="0" err="1"/>
              <a:t>utilizará</a:t>
            </a:r>
            <a:r>
              <a:rPr lang="en-US" sz="900" dirty="0"/>
              <a:t> </a:t>
            </a:r>
            <a:r>
              <a:rPr lang="en-US" sz="900" dirty="0" err="1"/>
              <a:t>para</a:t>
            </a:r>
            <a:r>
              <a:rPr lang="en-US" sz="900" dirty="0"/>
              <a:t> </a:t>
            </a:r>
            <a:r>
              <a:rPr lang="en-US" sz="900" dirty="0" err="1"/>
              <a:t>dar</a:t>
            </a:r>
            <a:r>
              <a:rPr lang="en-US" sz="900" dirty="0"/>
              <a:t> </a:t>
            </a:r>
            <a:r>
              <a:rPr lang="en-US" sz="900" dirty="0" err="1"/>
              <a:t>solución</a:t>
            </a:r>
            <a:r>
              <a:rPr lang="en-US" sz="900" dirty="0"/>
              <a:t> al </a:t>
            </a:r>
            <a:r>
              <a:rPr lang="en-US" sz="900" dirty="0" err="1"/>
              <a:t>divorcio</a:t>
            </a:r>
            <a:r>
              <a:rPr lang="en-US" sz="900" dirty="0"/>
              <a:t> y pension </a:t>
            </a:r>
            <a:r>
              <a:rPr lang="en-US" sz="900" dirty="0" err="1"/>
              <a:t>alimenticia</a:t>
            </a:r>
            <a:r>
              <a:rPr lang="en-US" sz="900" dirty="0"/>
              <a:t> de la </a:t>
            </a:r>
            <a:r>
              <a:rPr lang="en-US" sz="900" dirty="0" err="1"/>
              <a:t>menor</a:t>
            </a:r>
            <a:r>
              <a:rPr lang="en-US" sz="900" dirty="0"/>
              <a:t>. </a:t>
            </a:r>
            <a:r>
              <a:rPr lang="en-US" sz="900" dirty="0" err="1"/>
              <a:t>Argumente</a:t>
            </a:r>
            <a:r>
              <a:rPr lang="en-US" sz="900" dirty="0"/>
              <a:t> y </a:t>
            </a:r>
            <a:r>
              <a:rPr lang="en-US" sz="900" dirty="0" err="1"/>
              <a:t>fundamente</a:t>
            </a:r>
            <a:r>
              <a:rPr lang="en-US" sz="900" dirty="0"/>
              <a:t>.</a:t>
            </a:r>
          </a:p>
          <a:p>
            <a:r>
              <a:rPr lang="en-US" sz="900" dirty="0"/>
              <a:t>_____________________________________________________________________________________________________________________________________________________________________________________________________________________</a:t>
            </a:r>
            <a:endParaRPr lang="es-MX" sz="900" dirty="0"/>
          </a:p>
          <a:p>
            <a:r>
              <a:rPr lang="en-US" sz="900" dirty="0"/>
              <a:t>2. </a:t>
            </a:r>
            <a:r>
              <a:rPr lang="en-US" sz="900" dirty="0" err="1"/>
              <a:t>Cuáles</a:t>
            </a:r>
            <a:r>
              <a:rPr lang="en-US" sz="900" dirty="0"/>
              <a:t> son los </a:t>
            </a:r>
            <a:r>
              <a:rPr lang="en-US" sz="900" dirty="0" err="1"/>
              <a:t>puntos</a:t>
            </a:r>
            <a:r>
              <a:rPr lang="en-US" sz="900" dirty="0"/>
              <a:t> de </a:t>
            </a:r>
            <a:r>
              <a:rPr lang="en-US" sz="900" dirty="0" err="1"/>
              <a:t>contacto</a:t>
            </a:r>
            <a:r>
              <a:rPr lang="en-US" sz="900" dirty="0"/>
              <a:t> </a:t>
            </a:r>
            <a:r>
              <a:rPr lang="en-US" sz="900" dirty="0" err="1"/>
              <a:t>que</a:t>
            </a:r>
            <a:r>
              <a:rPr lang="en-US" sz="900" dirty="0"/>
              <a:t> </a:t>
            </a:r>
            <a:r>
              <a:rPr lang="en-US" sz="900" dirty="0" err="1"/>
              <a:t>identifica</a:t>
            </a:r>
            <a:r>
              <a:rPr lang="en-US" sz="900" dirty="0"/>
              <a:t> en </a:t>
            </a:r>
            <a:r>
              <a:rPr lang="en-US" sz="900" dirty="0" err="1"/>
              <a:t>esta</a:t>
            </a:r>
            <a:r>
              <a:rPr lang="en-US" sz="900" dirty="0"/>
              <a:t> </a:t>
            </a:r>
            <a:r>
              <a:rPr lang="en-US" sz="900" dirty="0" err="1"/>
              <a:t>relación</a:t>
            </a:r>
            <a:r>
              <a:rPr lang="en-US" sz="900" dirty="0"/>
              <a:t> juridical.</a:t>
            </a:r>
          </a:p>
          <a:p>
            <a:r>
              <a:rPr lang="en-US" sz="900" dirty="0"/>
              <a:t>_____________________________________________________________________________________________________________________________________________________________________________________________________________________</a:t>
            </a:r>
            <a:endParaRPr lang="es-MX" sz="900" dirty="0"/>
          </a:p>
          <a:p>
            <a:r>
              <a:rPr lang="en-US" sz="900" dirty="0"/>
              <a:t>3. </a:t>
            </a:r>
            <a:r>
              <a:rPr lang="en-US" sz="900" dirty="0" err="1"/>
              <a:t>Qué</a:t>
            </a:r>
            <a:r>
              <a:rPr lang="en-US" sz="900" dirty="0"/>
              <a:t> </a:t>
            </a:r>
            <a:r>
              <a:rPr lang="en-US" sz="900" dirty="0" err="1"/>
              <a:t>legislación</a:t>
            </a:r>
            <a:r>
              <a:rPr lang="en-US" sz="900" dirty="0"/>
              <a:t> y </a:t>
            </a:r>
            <a:r>
              <a:rPr lang="en-US" sz="900" dirty="0" err="1"/>
              <a:t>Convenciones</a:t>
            </a:r>
            <a:r>
              <a:rPr lang="en-US" sz="900" dirty="0"/>
              <a:t> son parte del </a:t>
            </a:r>
            <a:r>
              <a:rPr lang="en-US" sz="900" dirty="0" err="1"/>
              <a:t>fundamento</a:t>
            </a:r>
            <a:r>
              <a:rPr lang="en-US" sz="900" dirty="0"/>
              <a:t> legal </a:t>
            </a:r>
            <a:r>
              <a:rPr lang="en-US" sz="900" dirty="0" err="1"/>
              <a:t>para</a:t>
            </a:r>
            <a:r>
              <a:rPr lang="en-US" sz="900" dirty="0"/>
              <a:t> la </a:t>
            </a:r>
            <a:r>
              <a:rPr lang="en-US" sz="900" dirty="0" err="1"/>
              <a:t>solución</a:t>
            </a:r>
            <a:r>
              <a:rPr lang="en-US" sz="900" dirty="0"/>
              <a:t> de </a:t>
            </a:r>
            <a:r>
              <a:rPr lang="en-US" sz="900" dirty="0" err="1"/>
              <a:t>este</a:t>
            </a:r>
            <a:r>
              <a:rPr lang="en-US" sz="900" dirty="0"/>
              <a:t> </a:t>
            </a:r>
            <a:r>
              <a:rPr lang="en-US" sz="900" dirty="0" err="1"/>
              <a:t>caso</a:t>
            </a:r>
            <a:r>
              <a:rPr lang="en-US" sz="900" dirty="0"/>
              <a:t>. </a:t>
            </a:r>
            <a:r>
              <a:rPr lang="en-US" sz="900" dirty="0" err="1"/>
              <a:t>Argumente</a:t>
            </a:r>
            <a:r>
              <a:rPr lang="en-US" sz="900" dirty="0"/>
              <a:t> y </a:t>
            </a:r>
            <a:r>
              <a:rPr lang="en-US" sz="900" dirty="0" err="1"/>
              <a:t>fundamente</a:t>
            </a:r>
            <a:r>
              <a:rPr lang="en-US" sz="900" dirty="0"/>
              <a:t>.</a:t>
            </a:r>
          </a:p>
          <a:p>
            <a:r>
              <a:rPr lang="en-US" sz="900" dirty="0"/>
              <a:t>_____________________________________________________________________________________________________________________________________________________________________________________________________________________</a:t>
            </a:r>
            <a:endParaRPr lang="es-MX" sz="900" dirty="0"/>
          </a:p>
          <a:p>
            <a:r>
              <a:rPr lang="en-US" sz="900" dirty="0"/>
              <a:t>4. </a:t>
            </a:r>
            <a:r>
              <a:rPr lang="en-US" sz="900" dirty="0" err="1"/>
              <a:t>Cuál</a:t>
            </a:r>
            <a:r>
              <a:rPr lang="en-US" sz="900" dirty="0"/>
              <a:t> </a:t>
            </a:r>
            <a:r>
              <a:rPr lang="en-US" sz="900" dirty="0" err="1"/>
              <a:t>es</a:t>
            </a:r>
            <a:r>
              <a:rPr lang="en-US" sz="900" dirty="0"/>
              <a:t> el </a:t>
            </a:r>
            <a:r>
              <a:rPr lang="en-US" sz="900" dirty="0" err="1"/>
              <a:t>derecho</a:t>
            </a:r>
            <a:r>
              <a:rPr lang="en-US" sz="900" dirty="0"/>
              <a:t> applicable. </a:t>
            </a:r>
            <a:r>
              <a:rPr lang="en-US" sz="900" dirty="0" err="1"/>
              <a:t>Argumente</a:t>
            </a:r>
            <a:r>
              <a:rPr lang="en-US" sz="900" dirty="0"/>
              <a:t> y </a:t>
            </a:r>
            <a:r>
              <a:rPr lang="en-US" sz="900" dirty="0" err="1"/>
              <a:t>fundamente</a:t>
            </a:r>
            <a:r>
              <a:rPr lang="en-US" sz="900" dirty="0"/>
              <a:t>.</a:t>
            </a:r>
          </a:p>
          <a:p>
            <a:r>
              <a:rPr lang="en-US" sz="900" dirty="0"/>
              <a:t>_____________________________________________________________________________________________________________________________________________________________________________________________________________________</a:t>
            </a:r>
            <a:endParaRPr lang="es-MX" sz="900" dirty="0"/>
          </a:p>
          <a:p>
            <a:r>
              <a:rPr lang="en-US" sz="900" dirty="0"/>
              <a:t>5. </a:t>
            </a:r>
            <a:r>
              <a:rPr lang="en-US" sz="900" dirty="0" err="1"/>
              <a:t>Describa</a:t>
            </a:r>
            <a:r>
              <a:rPr lang="en-US" sz="900" dirty="0"/>
              <a:t> el </a:t>
            </a:r>
            <a:r>
              <a:rPr lang="en-US" sz="900" dirty="0" err="1"/>
              <a:t>proceso</a:t>
            </a:r>
            <a:r>
              <a:rPr lang="en-US" sz="900" dirty="0"/>
              <a:t> de </a:t>
            </a:r>
            <a:r>
              <a:rPr lang="en-US" sz="900" dirty="0" err="1"/>
              <a:t>calificación</a:t>
            </a:r>
            <a:r>
              <a:rPr lang="en-US" sz="900" dirty="0"/>
              <a:t>. </a:t>
            </a:r>
            <a:r>
              <a:rPr lang="en-US" sz="900" dirty="0" err="1"/>
              <a:t>Argumente</a:t>
            </a:r>
            <a:r>
              <a:rPr lang="en-US" sz="900" dirty="0"/>
              <a:t> y </a:t>
            </a:r>
            <a:r>
              <a:rPr lang="en-US" sz="900" dirty="0" err="1"/>
              <a:t>fundamente</a:t>
            </a:r>
            <a:r>
              <a:rPr lang="en-US" sz="900" dirty="0"/>
              <a:t>.</a:t>
            </a:r>
          </a:p>
          <a:p>
            <a:r>
              <a:rPr lang="en-US" sz="900" dirty="0"/>
              <a:t>_____________________________________________________________________________________________________________________________________________________________________________________________________________________</a:t>
            </a:r>
            <a:endParaRPr lang="es-MX" sz="900" dirty="0"/>
          </a:p>
          <a:p>
            <a:r>
              <a:rPr lang="en-US" sz="900" dirty="0"/>
              <a:t>6. </a:t>
            </a:r>
            <a:r>
              <a:rPr lang="en-US" sz="900" dirty="0" err="1"/>
              <a:t>Puede</a:t>
            </a:r>
            <a:r>
              <a:rPr lang="en-US" sz="900" dirty="0"/>
              <a:t> </a:t>
            </a:r>
            <a:r>
              <a:rPr lang="en-US" sz="900" dirty="0" err="1"/>
              <a:t>existir</a:t>
            </a:r>
            <a:r>
              <a:rPr lang="en-US" sz="900" dirty="0"/>
              <a:t> </a:t>
            </a:r>
            <a:r>
              <a:rPr lang="en-US" sz="900" i="1" dirty="0"/>
              <a:t>forum shopping, </a:t>
            </a:r>
            <a:r>
              <a:rPr lang="en-US" sz="900" dirty="0" err="1"/>
              <a:t>argumente</a:t>
            </a:r>
            <a:r>
              <a:rPr lang="en-US" sz="900" dirty="0"/>
              <a:t> y </a:t>
            </a:r>
            <a:r>
              <a:rPr lang="en-US" sz="900" dirty="0" err="1"/>
              <a:t>fundamente</a:t>
            </a:r>
            <a:r>
              <a:rPr lang="en-US" sz="900" dirty="0"/>
              <a:t>.</a:t>
            </a:r>
          </a:p>
          <a:p>
            <a:r>
              <a:rPr lang="en-US" sz="900" dirty="0"/>
              <a:t>_____________________________________________________________________________________________________________________________________________________________________________________________________________________</a:t>
            </a:r>
            <a:endParaRPr lang="es-MX" sz="900" dirty="0"/>
          </a:p>
          <a:p>
            <a:r>
              <a:rPr lang="en-US" sz="900" dirty="0"/>
              <a:t>7. Se </a:t>
            </a:r>
            <a:r>
              <a:rPr lang="en-US" sz="900" dirty="0" err="1"/>
              <a:t>puede</a:t>
            </a:r>
            <a:r>
              <a:rPr lang="en-US" sz="900" dirty="0"/>
              <a:t> presenter el </a:t>
            </a:r>
            <a:r>
              <a:rPr lang="en-US" sz="900" i="1" dirty="0"/>
              <a:t>forum no </a:t>
            </a:r>
            <a:r>
              <a:rPr lang="en-US" sz="900" i="1" dirty="0" err="1"/>
              <a:t>conveniens</a:t>
            </a:r>
            <a:r>
              <a:rPr lang="en-US" sz="900" i="1" dirty="0"/>
              <a:t>, </a:t>
            </a:r>
            <a:r>
              <a:rPr lang="en-US" sz="900" dirty="0" err="1"/>
              <a:t>rgumente</a:t>
            </a:r>
            <a:r>
              <a:rPr lang="en-US" sz="900" dirty="0"/>
              <a:t> y </a:t>
            </a:r>
            <a:r>
              <a:rPr lang="en-US" sz="900" dirty="0" err="1"/>
              <a:t>fundamente</a:t>
            </a:r>
            <a:r>
              <a:rPr lang="en-US" sz="900" dirty="0"/>
              <a:t>.</a:t>
            </a:r>
          </a:p>
          <a:p>
            <a:r>
              <a:rPr lang="en-US" sz="900" dirty="0"/>
              <a:t>_____________________________________________________________________________________________________________________________________________________________________________________________________________________</a:t>
            </a:r>
            <a:endParaRPr lang="es-MX" sz="900" dirty="0"/>
          </a:p>
          <a:p>
            <a:r>
              <a:rPr lang="en-US" sz="900" dirty="0"/>
              <a:t>8. </a:t>
            </a:r>
            <a:r>
              <a:rPr lang="en-US" sz="900" dirty="0" err="1"/>
              <a:t>Qué</a:t>
            </a:r>
            <a:r>
              <a:rPr lang="en-US" sz="900" dirty="0"/>
              <a:t> </a:t>
            </a:r>
            <a:r>
              <a:rPr lang="en-US" sz="900" dirty="0" err="1"/>
              <a:t>Juez</a:t>
            </a:r>
            <a:r>
              <a:rPr lang="en-US" sz="900" dirty="0"/>
              <a:t> </a:t>
            </a:r>
            <a:r>
              <a:rPr lang="en-US" sz="900" dirty="0" err="1"/>
              <a:t>tiene</a:t>
            </a:r>
            <a:r>
              <a:rPr lang="en-US" sz="900" dirty="0"/>
              <a:t> </a:t>
            </a:r>
            <a:r>
              <a:rPr lang="en-US" sz="900" dirty="0" err="1"/>
              <a:t>competencia</a:t>
            </a:r>
            <a:r>
              <a:rPr lang="en-US" sz="900" dirty="0"/>
              <a:t> </a:t>
            </a:r>
            <a:r>
              <a:rPr lang="en-US" sz="900" dirty="0" err="1"/>
              <a:t>directa</a:t>
            </a:r>
            <a:r>
              <a:rPr lang="en-US" sz="900" dirty="0"/>
              <a:t>.</a:t>
            </a:r>
          </a:p>
          <a:p>
            <a:r>
              <a:rPr lang="en-US" sz="900" dirty="0"/>
              <a:t>_____________________________________________________________________________________________________________________________________________________________________________________________________________________</a:t>
            </a:r>
            <a:endParaRPr lang="es-MX" sz="900" dirty="0"/>
          </a:p>
          <a:p>
            <a:r>
              <a:rPr lang="en-US" sz="900" dirty="0"/>
              <a:t>9. </a:t>
            </a:r>
            <a:r>
              <a:rPr lang="en-US" sz="900" dirty="0" err="1"/>
              <a:t>Quien</a:t>
            </a:r>
            <a:r>
              <a:rPr lang="en-US" sz="900" dirty="0"/>
              <a:t> en </a:t>
            </a:r>
            <a:r>
              <a:rPr lang="en-US" sz="900" dirty="0" err="1"/>
              <a:t>algún</a:t>
            </a:r>
            <a:r>
              <a:rPr lang="en-US" sz="900" dirty="0"/>
              <a:t> </a:t>
            </a:r>
            <a:r>
              <a:rPr lang="en-US" sz="900" dirty="0" err="1"/>
              <a:t>momento</a:t>
            </a:r>
            <a:r>
              <a:rPr lang="en-US" sz="900" dirty="0"/>
              <a:t> tundra </a:t>
            </a:r>
            <a:r>
              <a:rPr lang="en-US" sz="900" dirty="0" err="1"/>
              <a:t>competencia</a:t>
            </a:r>
            <a:r>
              <a:rPr lang="en-US" sz="900" dirty="0"/>
              <a:t> </a:t>
            </a:r>
            <a:r>
              <a:rPr lang="en-US" sz="900" dirty="0" err="1"/>
              <a:t>indirecta</a:t>
            </a:r>
            <a:endParaRPr lang="en-US" sz="900" dirty="0"/>
          </a:p>
          <a:p>
            <a:r>
              <a:rPr lang="en-US" sz="900" dirty="0"/>
              <a:t>_____________________________________________________________________________________________________________________________________________________________________________________________________________________</a:t>
            </a:r>
            <a:endParaRPr lang="es-MX" sz="900" dirty="0"/>
          </a:p>
          <a:p>
            <a:r>
              <a:rPr lang="en-US" sz="900" dirty="0"/>
              <a:t>10. </a:t>
            </a:r>
            <a:r>
              <a:rPr lang="en-US" sz="900" dirty="0" err="1"/>
              <a:t>Cómo</a:t>
            </a:r>
            <a:r>
              <a:rPr lang="en-US" sz="900" dirty="0"/>
              <a:t> se </a:t>
            </a:r>
            <a:r>
              <a:rPr lang="en-US" sz="900" dirty="0" err="1"/>
              <a:t>hará</a:t>
            </a:r>
            <a:r>
              <a:rPr lang="en-US" sz="900" dirty="0"/>
              <a:t> </a:t>
            </a:r>
            <a:r>
              <a:rPr lang="en-US" sz="900" dirty="0" err="1"/>
              <a:t>efectiva</a:t>
            </a:r>
            <a:r>
              <a:rPr lang="en-US" sz="900" dirty="0"/>
              <a:t> la </a:t>
            </a:r>
            <a:r>
              <a:rPr lang="en-US" sz="900" dirty="0" err="1"/>
              <a:t>ejecución</a:t>
            </a:r>
            <a:r>
              <a:rPr lang="en-US" sz="900" dirty="0"/>
              <a:t> de la </a:t>
            </a:r>
            <a:r>
              <a:rPr lang="en-US" sz="900" dirty="0" err="1"/>
              <a:t>sentencia</a:t>
            </a:r>
            <a:r>
              <a:rPr lang="en-US" sz="900" dirty="0"/>
              <a:t>. ____________________________________________________________________________________________________________________________________________________________________________________________________________________</a:t>
            </a:r>
            <a:endParaRPr lang="es-MX" sz="900" dirty="0"/>
          </a:p>
        </p:txBody>
      </p:sp>
    </p:spTree>
    <p:extLst>
      <p:ext uri="{BB962C8B-B14F-4D97-AF65-F5344CB8AC3E}">
        <p14:creationId xmlns:p14="http://schemas.microsoft.com/office/powerpoint/2010/main" val="196726006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1157</TotalTime>
  <Words>259</Words>
  <Application>Microsoft Office PowerPoint</Application>
  <PresentationFormat>Presentación en pantalla (4:3)</PresentationFormat>
  <Paragraphs>59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Times New Roman</vt:lpstr>
      <vt:lpstr>Trebuchet MS</vt:lpstr>
      <vt:lpstr>Wingdings 3</vt:lpstr>
      <vt:lpstr>Faceta</vt:lpstr>
      <vt:lpstr>PUNTOS DE CONTACTO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Autor</dc:creator>
  <cp:lastModifiedBy>Autor</cp:lastModifiedBy>
  <cp:revision>53</cp:revision>
  <dcterms:created xsi:type="dcterms:W3CDTF">2018-05-23T05:34:50Z</dcterms:created>
  <dcterms:modified xsi:type="dcterms:W3CDTF">2018-06-06T01:47:22Z</dcterms:modified>
</cp:coreProperties>
</file>