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63" r:id="rId2"/>
    <p:sldId id="266" r:id="rId3"/>
    <p:sldId id="267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9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2DE34-7C65-4EE8-843A-01FC210F2FB8}" type="doc">
      <dgm:prSet loTypeId="urn:microsoft.com/office/officeart/2005/8/layout/radial2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0A0CE04D-5A01-48A8-A46E-8B135FF254DF}">
      <dgm:prSet/>
      <dgm:spPr/>
      <dgm:t>
        <a:bodyPr/>
        <a:lstStyle/>
        <a:p>
          <a:endParaRPr lang="es-ES" b="0" i="0" u="none"/>
        </a:p>
      </dgm:t>
    </dgm:pt>
    <dgm:pt modelId="{695A5012-F53D-40A1-9732-3C350F826BBC}" type="parTrans" cxnId="{65EDE02E-A86A-4104-AB91-5B0173888CF3}">
      <dgm:prSet/>
      <dgm:spPr/>
      <dgm:t>
        <a:bodyPr/>
        <a:lstStyle/>
        <a:p>
          <a:endParaRPr lang="es-ES"/>
        </a:p>
      </dgm:t>
    </dgm:pt>
    <dgm:pt modelId="{1FC9241F-A7FE-4566-A752-D629BE40173A}" type="sibTrans" cxnId="{65EDE02E-A86A-4104-AB91-5B0173888CF3}">
      <dgm:prSet/>
      <dgm:spPr/>
      <dgm:t>
        <a:bodyPr/>
        <a:lstStyle/>
        <a:p>
          <a:endParaRPr lang="es-ES"/>
        </a:p>
      </dgm:t>
    </dgm:pt>
    <dgm:pt modelId="{2B10D3FC-8852-4FCA-A1AE-6CF4A9B9DEE8}">
      <dgm:prSet/>
      <dgm:spPr/>
      <dgm:t>
        <a:bodyPr/>
        <a:lstStyle/>
        <a:p>
          <a:endParaRPr lang="es-ES" b="0" i="0" u="none"/>
        </a:p>
      </dgm:t>
    </dgm:pt>
    <dgm:pt modelId="{F6E0B13E-A97D-48FB-BA05-B81993997807}" type="parTrans" cxnId="{8FF24CA0-3BCF-4260-ABA6-FDADA4CEF0D8}">
      <dgm:prSet/>
      <dgm:spPr/>
      <dgm:t>
        <a:bodyPr/>
        <a:lstStyle/>
        <a:p>
          <a:endParaRPr lang="es-ES"/>
        </a:p>
      </dgm:t>
    </dgm:pt>
    <dgm:pt modelId="{0693A224-685C-4406-853A-59D0FD78E2E3}" type="sibTrans" cxnId="{8FF24CA0-3BCF-4260-ABA6-FDADA4CEF0D8}">
      <dgm:prSet/>
      <dgm:spPr/>
      <dgm:t>
        <a:bodyPr/>
        <a:lstStyle/>
        <a:p>
          <a:endParaRPr lang="es-ES"/>
        </a:p>
      </dgm:t>
    </dgm:pt>
    <dgm:pt modelId="{A5786D0A-20AC-498B-AC13-E44A929B720A}">
      <dgm:prSet/>
      <dgm:spPr/>
      <dgm:t>
        <a:bodyPr/>
        <a:lstStyle/>
        <a:p>
          <a:endParaRPr lang="es-ES"/>
        </a:p>
      </dgm:t>
    </dgm:pt>
    <dgm:pt modelId="{FEBB180B-1DBF-40B1-A49A-571ABD7AF239}" type="parTrans" cxnId="{62ED2F0A-A64C-40E0-94CA-578A4879FC7D}">
      <dgm:prSet/>
      <dgm:spPr/>
      <dgm:t>
        <a:bodyPr/>
        <a:lstStyle/>
        <a:p>
          <a:endParaRPr lang="es-ES"/>
        </a:p>
      </dgm:t>
    </dgm:pt>
    <dgm:pt modelId="{482E34A5-56AA-491E-88A5-D931FC6FE6AF}" type="sibTrans" cxnId="{62ED2F0A-A64C-40E0-94CA-578A4879FC7D}">
      <dgm:prSet/>
      <dgm:spPr/>
      <dgm:t>
        <a:bodyPr/>
        <a:lstStyle/>
        <a:p>
          <a:endParaRPr lang="es-ES"/>
        </a:p>
      </dgm:t>
    </dgm:pt>
    <dgm:pt modelId="{69491A03-64B3-4CF9-A06A-DCF38F5CF3DE}">
      <dgm:prSet/>
      <dgm:spPr/>
      <dgm:t>
        <a:bodyPr/>
        <a:lstStyle/>
        <a:p>
          <a:r>
            <a:rPr lang="es-MX" b="0" i="0" u="none" dirty="0"/>
            <a:t>Capacidad</a:t>
          </a:r>
          <a:endParaRPr lang="es-ES" b="0" i="0" u="none" dirty="0"/>
        </a:p>
      </dgm:t>
    </dgm:pt>
    <dgm:pt modelId="{9C375493-2690-4FA5-A23D-39586A26B1BB}" type="parTrans" cxnId="{CF8616D7-B8F6-476B-8300-192D70458F82}">
      <dgm:prSet/>
      <dgm:spPr/>
      <dgm:t>
        <a:bodyPr/>
        <a:lstStyle/>
        <a:p>
          <a:endParaRPr lang="es-ES"/>
        </a:p>
      </dgm:t>
    </dgm:pt>
    <dgm:pt modelId="{18355EF4-9B19-4970-A976-FD53BF726DB2}" type="sibTrans" cxnId="{CF8616D7-B8F6-476B-8300-192D70458F82}">
      <dgm:prSet/>
      <dgm:spPr/>
      <dgm:t>
        <a:bodyPr/>
        <a:lstStyle/>
        <a:p>
          <a:endParaRPr lang="es-ES"/>
        </a:p>
      </dgm:t>
    </dgm:pt>
    <dgm:pt modelId="{EAA27C44-BD16-4242-813A-87C3C757A099}">
      <dgm:prSet/>
      <dgm:spPr/>
      <dgm:t>
        <a:bodyPr/>
        <a:lstStyle/>
        <a:p>
          <a:endParaRPr lang="es-ES"/>
        </a:p>
      </dgm:t>
    </dgm:pt>
    <dgm:pt modelId="{758CC5AD-0248-4D07-BF11-602F3E9B75EB}" type="parTrans" cxnId="{EFCA5AC6-0670-4A22-B811-D0C50BBBAE85}">
      <dgm:prSet/>
      <dgm:spPr/>
      <dgm:t>
        <a:bodyPr/>
        <a:lstStyle/>
        <a:p>
          <a:endParaRPr lang="es-ES"/>
        </a:p>
      </dgm:t>
    </dgm:pt>
    <dgm:pt modelId="{B5797A44-1573-4CC9-AE9B-87CAEDD194EE}" type="sibTrans" cxnId="{EFCA5AC6-0670-4A22-B811-D0C50BBBAE85}">
      <dgm:prSet/>
      <dgm:spPr/>
      <dgm:t>
        <a:bodyPr/>
        <a:lstStyle/>
        <a:p>
          <a:endParaRPr lang="es-ES"/>
        </a:p>
      </dgm:t>
    </dgm:pt>
    <dgm:pt modelId="{8DE92A7A-D10C-4A09-B5BE-3CAA2B955F34}">
      <dgm:prSet/>
      <dgm:spPr/>
      <dgm:t>
        <a:bodyPr/>
        <a:lstStyle/>
        <a:p>
          <a:endParaRPr lang="es-ES" b="0" i="0" u="none"/>
        </a:p>
      </dgm:t>
    </dgm:pt>
    <dgm:pt modelId="{7E896771-24F5-4E59-AC91-375B2C1D81B6}" type="parTrans" cxnId="{F5E3A364-E6E9-44A7-89C2-17655820541A}">
      <dgm:prSet/>
      <dgm:spPr/>
      <dgm:t>
        <a:bodyPr/>
        <a:lstStyle/>
        <a:p>
          <a:endParaRPr lang="es-ES"/>
        </a:p>
      </dgm:t>
    </dgm:pt>
    <dgm:pt modelId="{37F8A702-E47F-49B5-B99A-A5A3945EE9AD}" type="sibTrans" cxnId="{F5E3A364-E6E9-44A7-89C2-17655820541A}">
      <dgm:prSet/>
      <dgm:spPr/>
      <dgm:t>
        <a:bodyPr/>
        <a:lstStyle/>
        <a:p>
          <a:endParaRPr lang="es-ES"/>
        </a:p>
      </dgm:t>
    </dgm:pt>
    <dgm:pt modelId="{48A2BC59-EA4A-40BE-BEC2-4E08BC2F66E1}">
      <dgm:prSet/>
      <dgm:spPr/>
      <dgm:t>
        <a:bodyPr/>
        <a:lstStyle/>
        <a:p>
          <a:endParaRPr lang="es-ES" b="0" i="0" u="none" dirty="0"/>
        </a:p>
      </dgm:t>
    </dgm:pt>
    <dgm:pt modelId="{EA498BEA-502E-4E88-ABFA-DFD015A43DF3}" type="parTrans" cxnId="{703ED97B-5153-4A55-91B2-48F57346757B}">
      <dgm:prSet/>
      <dgm:spPr/>
      <dgm:t>
        <a:bodyPr/>
        <a:lstStyle/>
        <a:p>
          <a:endParaRPr lang="es-ES"/>
        </a:p>
      </dgm:t>
    </dgm:pt>
    <dgm:pt modelId="{A4F83D2C-99B0-4C45-86D1-E216FF5564D1}" type="sibTrans" cxnId="{703ED97B-5153-4A55-91B2-48F57346757B}">
      <dgm:prSet/>
      <dgm:spPr/>
      <dgm:t>
        <a:bodyPr/>
        <a:lstStyle/>
        <a:p>
          <a:endParaRPr lang="es-ES"/>
        </a:p>
      </dgm:t>
    </dgm:pt>
    <dgm:pt modelId="{EDEA83FA-4525-4F9E-B90E-3510600455F8}">
      <dgm:prSet/>
      <dgm:spPr/>
      <dgm:t>
        <a:bodyPr/>
        <a:lstStyle/>
        <a:p>
          <a:endParaRPr lang="es-ES"/>
        </a:p>
      </dgm:t>
    </dgm:pt>
    <dgm:pt modelId="{01B69DB1-7A8C-4E01-83A3-49E9EE411F7C}" type="parTrans" cxnId="{92A8DFDC-D740-43CC-9C27-4B908A9E8035}">
      <dgm:prSet/>
      <dgm:spPr/>
      <dgm:t>
        <a:bodyPr/>
        <a:lstStyle/>
        <a:p>
          <a:endParaRPr lang="es-ES"/>
        </a:p>
      </dgm:t>
    </dgm:pt>
    <dgm:pt modelId="{84003868-E3AF-44C9-AC11-B1BDEF230FD5}" type="sibTrans" cxnId="{92A8DFDC-D740-43CC-9C27-4B908A9E8035}">
      <dgm:prSet/>
      <dgm:spPr/>
      <dgm:t>
        <a:bodyPr/>
        <a:lstStyle/>
        <a:p>
          <a:endParaRPr lang="es-ES"/>
        </a:p>
      </dgm:t>
    </dgm:pt>
    <dgm:pt modelId="{F6003BB7-28C7-4750-8431-C288519C39C5}" type="pres">
      <dgm:prSet presAssocID="{4392DE34-7C65-4EE8-843A-01FC210F2FB8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7D3C6B7-E44D-4D45-84AB-C6EBA47CCF24}" type="pres">
      <dgm:prSet presAssocID="{4392DE34-7C65-4EE8-843A-01FC210F2FB8}" presName="cycle" presStyleCnt="0"/>
      <dgm:spPr/>
    </dgm:pt>
    <dgm:pt modelId="{567E4615-079C-4D4E-89D2-F3F9E2D3A215}" type="pres">
      <dgm:prSet presAssocID="{4392DE34-7C65-4EE8-843A-01FC210F2FB8}" presName="centerShape" presStyleCnt="0"/>
      <dgm:spPr/>
    </dgm:pt>
    <dgm:pt modelId="{76552D4F-F496-4333-8A60-AC64B47C2F79}" type="pres">
      <dgm:prSet presAssocID="{4392DE34-7C65-4EE8-843A-01FC210F2FB8}" presName="connSite" presStyleLbl="node1" presStyleIdx="0" presStyleCnt="7"/>
      <dgm:spPr/>
    </dgm:pt>
    <dgm:pt modelId="{3742FDDE-B775-4A73-95EB-34E7AD4C6F33}" type="pres">
      <dgm:prSet presAssocID="{4392DE34-7C65-4EE8-843A-01FC210F2FB8}" presName="visible" presStyleLbl="node1" presStyleIdx="0" presStyleCnt="7" custLinFactNeighborX="-4081" custLinFactNeighborY="-1410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mbre"/>
        </a:ext>
      </dgm:extLst>
    </dgm:pt>
    <dgm:pt modelId="{BB9B5ABD-C746-4CE4-A71E-BE1FFFC4D614}" type="pres">
      <dgm:prSet presAssocID="{695A5012-F53D-40A1-9732-3C350F826BBC}" presName="Name25" presStyleLbl="parChTrans1D1" presStyleIdx="0" presStyleCnt="6"/>
      <dgm:spPr/>
    </dgm:pt>
    <dgm:pt modelId="{C1D790E2-551E-4AA5-9BBE-CA4D7CB520D5}" type="pres">
      <dgm:prSet presAssocID="{0A0CE04D-5A01-48A8-A46E-8B135FF254DF}" presName="node" presStyleCnt="0"/>
      <dgm:spPr/>
    </dgm:pt>
    <dgm:pt modelId="{A8A1C5E5-6D85-4B2A-98AE-AE1EEA208828}" type="pres">
      <dgm:prSet presAssocID="{0A0CE04D-5A01-48A8-A46E-8B135FF254DF}" presName="parentNode" presStyleLbl="node1" presStyleIdx="1" presStyleCnt="7" custScaleX="124678" custScaleY="132193">
        <dgm:presLayoutVars>
          <dgm:chMax val="1"/>
          <dgm:bulletEnabled val="1"/>
        </dgm:presLayoutVars>
      </dgm:prSet>
      <dgm:spPr/>
    </dgm:pt>
    <dgm:pt modelId="{241F57C7-F476-4C49-B8A3-774E13B036B4}" type="pres">
      <dgm:prSet presAssocID="{0A0CE04D-5A01-48A8-A46E-8B135FF254DF}" presName="childNode" presStyleLbl="revTx" presStyleIdx="0" presStyleCnt="2">
        <dgm:presLayoutVars>
          <dgm:bulletEnabled val="1"/>
        </dgm:presLayoutVars>
      </dgm:prSet>
      <dgm:spPr/>
    </dgm:pt>
    <dgm:pt modelId="{3B6B44FE-E85B-4F07-BFD6-7FD3097180F9}" type="pres">
      <dgm:prSet presAssocID="{FEBB180B-1DBF-40B1-A49A-571ABD7AF239}" presName="Name25" presStyleLbl="parChTrans1D1" presStyleIdx="1" presStyleCnt="6"/>
      <dgm:spPr/>
    </dgm:pt>
    <dgm:pt modelId="{32088F28-D4F7-424B-9887-115AF9183CE0}" type="pres">
      <dgm:prSet presAssocID="{A5786D0A-20AC-498B-AC13-E44A929B720A}" presName="node" presStyleCnt="0"/>
      <dgm:spPr/>
    </dgm:pt>
    <dgm:pt modelId="{164F8D37-E728-47B5-BA1D-F2CFA7DA7DB3}" type="pres">
      <dgm:prSet presAssocID="{A5786D0A-20AC-498B-AC13-E44A929B720A}" presName="parentNode" presStyleLbl="node1" presStyleIdx="2" presStyleCnt="7" custScaleX="130501" custScaleY="138110">
        <dgm:presLayoutVars>
          <dgm:chMax val="1"/>
          <dgm:bulletEnabled val="1"/>
        </dgm:presLayoutVars>
      </dgm:prSet>
      <dgm:spPr/>
    </dgm:pt>
    <dgm:pt modelId="{D721C33C-F13A-4CDE-B763-E6B200DDD387}" type="pres">
      <dgm:prSet presAssocID="{A5786D0A-20AC-498B-AC13-E44A929B720A}" presName="childNode" presStyleLbl="revTx" presStyleIdx="0" presStyleCnt="2">
        <dgm:presLayoutVars>
          <dgm:bulletEnabled val="1"/>
        </dgm:presLayoutVars>
      </dgm:prSet>
      <dgm:spPr/>
    </dgm:pt>
    <dgm:pt modelId="{CACB6F96-3984-4920-BDB5-9B66A18FCE24}" type="pres">
      <dgm:prSet presAssocID="{9C375493-2690-4FA5-A23D-39586A26B1BB}" presName="Name25" presStyleLbl="parChTrans1D1" presStyleIdx="2" presStyleCnt="6"/>
      <dgm:spPr/>
    </dgm:pt>
    <dgm:pt modelId="{B09136D7-D2E9-4A72-BD74-847C54D196C2}" type="pres">
      <dgm:prSet presAssocID="{69491A03-64B3-4CF9-A06A-DCF38F5CF3DE}" presName="node" presStyleCnt="0"/>
      <dgm:spPr/>
    </dgm:pt>
    <dgm:pt modelId="{567A3E5C-3E9C-4F4C-916B-D1092A0F20A5}" type="pres">
      <dgm:prSet presAssocID="{69491A03-64B3-4CF9-A06A-DCF38F5CF3DE}" presName="parentNode" presStyleLbl="node1" presStyleIdx="3" presStyleCnt="7" custScaleX="127385" custScaleY="128927">
        <dgm:presLayoutVars>
          <dgm:chMax val="1"/>
          <dgm:bulletEnabled val="1"/>
        </dgm:presLayoutVars>
      </dgm:prSet>
      <dgm:spPr/>
    </dgm:pt>
    <dgm:pt modelId="{F210C809-524B-48ED-B821-F2C52B1A974D}" type="pres">
      <dgm:prSet presAssocID="{69491A03-64B3-4CF9-A06A-DCF38F5CF3DE}" presName="childNode" presStyleLbl="revTx" presStyleIdx="0" presStyleCnt="2">
        <dgm:presLayoutVars>
          <dgm:bulletEnabled val="1"/>
        </dgm:presLayoutVars>
      </dgm:prSet>
      <dgm:spPr/>
    </dgm:pt>
    <dgm:pt modelId="{549BD756-72BF-48C7-B235-1E6C92958AF4}" type="pres">
      <dgm:prSet presAssocID="{758CC5AD-0248-4D07-BF11-602F3E9B75EB}" presName="Name25" presStyleLbl="parChTrans1D1" presStyleIdx="3" presStyleCnt="6"/>
      <dgm:spPr/>
    </dgm:pt>
    <dgm:pt modelId="{37B31E1F-600A-42D6-BD3C-454A46C78E8E}" type="pres">
      <dgm:prSet presAssocID="{EAA27C44-BD16-4242-813A-87C3C757A099}" presName="node" presStyleCnt="0"/>
      <dgm:spPr/>
    </dgm:pt>
    <dgm:pt modelId="{F674B8F5-DB4D-4364-9AE0-AF8813685C62}" type="pres">
      <dgm:prSet presAssocID="{EAA27C44-BD16-4242-813A-87C3C757A099}" presName="parentNode" presStyleLbl="node1" presStyleIdx="4" presStyleCnt="7" custScaleX="123467" custScaleY="133393">
        <dgm:presLayoutVars>
          <dgm:chMax val="1"/>
          <dgm:bulletEnabled val="1"/>
        </dgm:presLayoutVars>
      </dgm:prSet>
      <dgm:spPr/>
    </dgm:pt>
    <dgm:pt modelId="{34573B78-8617-43AA-B85D-202BB35D06F8}" type="pres">
      <dgm:prSet presAssocID="{EAA27C44-BD16-4242-813A-87C3C757A099}" presName="childNode" presStyleLbl="revTx" presStyleIdx="0" presStyleCnt="2">
        <dgm:presLayoutVars>
          <dgm:bulletEnabled val="1"/>
        </dgm:presLayoutVars>
      </dgm:prSet>
      <dgm:spPr/>
    </dgm:pt>
    <dgm:pt modelId="{60EBF776-DCE9-4833-973A-E84D2AF7211C}" type="pres">
      <dgm:prSet presAssocID="{7E896771-24F5-4E59-AC91-375B2C1D81B6}" presName="Name25" presStyleLbl="parChTrans1D1" presStyleIdx="4" presStyleCnt="6"/>
      <dgm:spPr/>
    </dgm:pt>
    <dgm:pt modelId="{B8366972-EC16-4F50-B41F-AA922D1FB126}" type="pres">
      <dgm:prSet presAssocID="{8DE92A7A-D10C-4A09-B5BE-3CAA2B955F34}" presName="node" presStyleCnt="0"/>
      <dgm:spPr/>
    </dgm:pt>
    <dgm:pt modelId="{6CFEFDF7-696C-42E1-BE1D-4569B05BBBC8}" type="pres">
      <dgm:prSet presAssocID="{8DE92A7A-D10C-4A09-B5BE-3CAA2B955F34}" presName="parentNode" presStyleLbl="node1" presStyleIdx="5" presStyleCnt="7" custScaleX="131801" custScaleY="134044">
        <dgm:presLayoutVars>
          <dgm:chMax val="1"/>
          <dgm:bulletEnabled val="1"/>
        </dgm:presLayoutVars>
      </dgm:prSet>
      <dgm:spPr/>
    </dgm:pt>
    <dgm:pt modelId="{C7471D5D-E445-4455-A027-308819F4AAEC}" type="pres">
      <dgm:prSet presAssocID="{8DE92A7A-D10C-4A09-B5BE-3CAA2B955F34}" presName="childNode" presStyleLbl="revTx" presStyleIdx="1" presStyleCnt="2">
        <dgm:presLayoutVars>
          <dgm:bulletEnabled val="1"/>
        </dgm:presLayoutVars>
      </dgm:prSet>
      <dgm:spPr/>
    </dgm:pt>
    <dgm:pt modelId="{E298806B-56E3-48A2-A1A8-764A657FC53B}" type="pres">
      <dgm:prSet presAssocID="{01B69DB1-7A8C-4E01-83A3-49E9EE411F7C}" presName="Name25" presStyleLbl="parChTrans1D1" presStyleIdx="5" presStyleCnt="6"/>
      <dgm:spPr/>
    </dgm:pt>
    <dgm:pt modelId="{ADBF5168-EFFB-4A2C-9D79-CB058CC03D4F}" type="pres">
      <dgm:prSet presAssocID="{EDEA83FA-4525-4F9E-B90E-3510600455F8}" presName="node" presStyleCnt="0"/>
      <dgm:spPr/>
    </dgm:pt>
    <dgm:pt modelId="{CE8E030D-68E2-4186-9066-25FB8CCE9B75}" type="pres">
      <dgm:prSet presAssocID="{EDEA83FA-4525-4F9E-B90E-3510600455F8}" presName="parentNode" presStyleLbl="node1" presStyleIdx="6" presStyleCnt="7" custScaleX="127010" custScaleY="134781">
        <dgm:presLayoutVars>
          <dgm:chMax val="1"/>
          <dgm:bulletEnabled val="1"/>
        </dgm:presLayoutVars>
      </dgm:prSet>
      <dgm:spPr/>
    </dgm:pt>
    <dgm:pt modelId="{5A09081E-7A43-423A-86B8-81ECD2A1AF04}" type="pres">
      <dgm:prSet presAssocID="{EDEA83FA-4525-4F9E-B90E-3510600455F8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62ED2F0A-A64C-40E0-94CA-578A4879FC7D}" srcId="{4392DE34-7C65-4EE8-843A-01FC210F2FB8}" destId="{A5786D0A-20AC-498B-AC13-E44A929B720A}" srcOrd="1" destOrd="0" parTransId="{FEBB180B-1DBF-40B1-A49A-571ABD7AF239}" sibTransId="{482E34A5-56AA-491E-88A5-D931FC6FE6AF}"/>
    <dgm:cxn modelId="{DE8D9C16-D1E9-42BF-A044-575B32A33AFB}" type="presOf" srcId="{48A2BC59-EA4A-40BE-BEC2-4E08BC2F66E1}" destId="{C7471D5D-E445-4455-A027-308819F4AAEC}" srcOrd="0" destOrd="0" presId="urn:microsoft.com/office/officeart/2005/8/layout/radial2"/>
    <dgm:cxn modelId="{D4DC9F23-6D90-4B11-B579-E355596A572B}" type="presOf" srcId="{2B10D3FC-8852-4FCA-A1AE-6CF4A9B9DEE8}" destId="{241F57C7-F476-4C49-B8A3-774E13B036B4}" srcOrd="0" destOrd="0" presId="urn:microsoft.com/office/officeart/2005/8/layout/radial2"/>
    <dgm:cxn modelId="{76C83025-04BE-4E74-A10C-A73D1CF63099}" type="presOf" srcId="{9C375493-2690-4FA5-A23D-39586A26B1BB}" destId="{CACB6F96-3984-4920-BDB5-9B66A18FCE24}" srcOrd="0" destOrd="0" presId="urn:microsoft.com/office/officeart/2005/8/layout/radial2"/>
    <dgm:cxn modelId="{65EDE02E-A86A-4104-AB91-5B0173888CF3}" srcId="{4392DE34-7C65-4EE8-843A-01FC210F2FB8}" destId="{0A0CE04D-5A01-48A8-A46E-8B135FF254DF}" srcOrd="0" destOrd="0" parTransId="{695A5012-F53D-40A1-9732-3C350F826BBC}" sibTransId="{1FC9241F-A7FE-4566-A752-D629BE40173A}"/>
    <dgm:cxn modelId="{B2CACB5C-4598-4687-8401-87F0003D19B4}" type="presOf" srcId="{8DE92A7A-D10C-4A09-B5BE-3CAA2B955F34}" destId="{6CFEFDF7-696C-42E1-BE1D-4569B05BBBC8}" srcOrd="0" destOrd="0" presId="urn:microsoft.com/office/officeart/2005/8/layout/radial2"/>
    <dgm:cxn modelId="{30AD7964-58DC-4461-B7D5-9A53F0E7CCA7}" type="presOf" srcId="{EDEA83FA-4525-4F9E-B90E-3510600455F8}" destId="{CE8E030D-68E2-4186-9066-25FB8CCE9B75}" srcOrd="0" destOrd="0" presId="urn:microsoft.com/office/officeart/2005/8/layout/radial2"/>
    <dgm:cxn modelId="{F5E3A364-E6E9-44A7-89C2-17655820541A}" srcId="{4392DE34-7C65-4EE8-843A-01FC210F2FB8}" destId="{8DE92A7A-D10C-4A09-B5BE-3CAA2B955F34}" srcOrd="4" destOrd="0" parTransId="{7E896771-24F5-4E59-AC91-375B2C1D81B6}" sibTransId="{37F8A702-E47F-49B5-B99A-A5A3945EE9AD}"/>
    <dgm:cxn modelId="{21A2E053-278F-4B00-A71F-9C70E7B70B5F}" type="presOf" srcId="{EAA27C44-BD16-4242-813A-87C3C757A099}" destId="{F674B8F5-DB4D-4364-9AE0-AF8813685C62}" srcOrd="0" destOrd="0" presId="urn:microsoft.com/office/officeart/2005/8/layout/radial2"/>
    <dgm:cxn modelId="{9F862954-F3E4-42FE-BBCE-3C6F6F3DB390}" type="presOf" srcId="{695A5012-F53D-40A1-9732-3C350F826BBC}" destId="{BB9B5ABD-C746-4CE4-A71E-BE1FFFC4D614}" srcOrd="0" destOrd="0" presId="urn:microsoft.com/office/officeart/2005/8/layout/radial2"/>
    <dgm:cxn modelId="{5CAFDA55-B428-4F03-944B-48B8C868A07D}" type="presOf" srcId="{7E896771-24F5-4E59-AC91-375B2C1D81B6}" destId="{60EBF776-DCE9-4833-973A-E84D2AF7211C}" srcOrd="0" destOrd="0" presId="urn:microsoft.com/office/officeart/2005/8/layout/radial2"/>
    <dgm:cxn modelId="{703ED97B-5153-4A55-91B2-48F57346757B}" srcId="{8DE92A7A-D10C-4A09-B5BE-3CAA2B955F34}" destId="{48A2BC59-EA4A-40BE-BEC2-4E08BC2F66E1}" srcOrd="0" destOrd="0" parTransId="{EA498BEA-502E-4E88-ABFA-DFD015A43DF3}" sibTransId="{A4F83D2C-99B0-4C45-86D1-E216FF5564D1}"/>
    <dgm:cxn modelId="{7E95968D-63A7-45F6-94AA-8F4604B112CC}" type="presOf" srcId="{4392DE34-7C65-4EE8-843A-01FC210F2FB8}" destId="{F6003BB7-28C7-4750-8431-C288519C39C5}" srcOrd="0" destOrd="0" presId="urn:microsoft.com/office/officeart/2005/8/layout/radial2"/>
    <dgm:cxn modelId="{8FF24CA0-3BCF-4260-ABA6-FDADA4CEF0D8}" srcId="{0A0CE04D-5A01-48A8-A46E-8B135FF254DF}" destId="{2B10D3FC-8852-4FCA-A1AE-6CF4A9B9DEE8}" srcOrd="0" destOrd="0" parTransId="{F6E0B13E-A97D-48FB-BA05-B81993997807}" sibTransId="{0693A224-685C-4406-853A-59D0FD78E2E3}"/>
    <dgm:cxn modelId="{A5F6F1A2-99A7-4A57-9DB8-9629AE3342A1}" type="presOf" srcId="{0A0CE04D-5A01-48A8-A46E-8B135FF254DF}" destId="{A8A1C5E5-6D85-4B2A-98AE-AE1EEA208828}" srcOrd="0" destOrd="0" presId="urn:microsoft.com/office/officeart/2005/8/layout/radial2"/>
    <dgm:cxn modelId="{FF88B9A6-E321-489B-9735-5FDD8EAFC67C}" type="presOf" srcId="{758CC5AD-0248-4D07-BF11-602F3E9B75EB}" destId="{549BD756-72BF-48C7-B235-1E6C92958AF4}" srcOrd="0" destOrd="0" presId="urn:microsoft.com/office/officeart/2005/8/layout/radial2"/>
    <dgm:cxn modelId="{715F9CB5-549D-40C6-88FE-E994DED4376B}" type="presOf" srcId="{69491A03-64B3-4CF9-A06A-DCF38F5CF3DE}" destId="{567A3E5C-3E9C-4F4C-916B-D1092A0F20A5}" srcOrd="0" destOrd="0" presId="urn:microsoft.com/office/officeart/2005/8/layout/radial2"/>
    <dgm:cxn modelId="{F6356FC6-55C7-4578-B7CE-9AE2042DCD52}" type="presOf" srcId="{A5786D0A-20AC-498B-AC13-E44A929B720A}" destId="{164F8D37-E728-47B5-BA1D-F2CFA7DA7DB3}" srcOrd="0" destOrd="0" presId="urn:microsoft.com/office/officeart/2005/8/layout/radial2"/>
    <dgm:cxn modelId="{EFCA5AC6-0670-4A22-B811-D0C50BBBAE85}" srcId="{4392DE34-7C65-4EE8-843A-01FC210F2FB8}" destId="{EAA27C44-BD16-4242-813A-87C3C757A099}" srcOrd="3" destOrd="0" parTransId="{758CC5AD-0248-4D07-BF11-602F3E9B75EB}" sibTransId="{B5797A44-1573-4CC9-AE9B-87CAEDD194EE}"/>
    <dgm:cxn modelId="{229954CB-9C66-42CF-BDB3-ECCB74080A9C}" type="presOf" srcId="{FEBB180B-1DBF-40B1-A49A-571ABD7AF239}" destId="{3B6B44FE-E85B-4F07-BFD6-7FD3097180F9}" srcOrd="0" destOrd="0" presId="urn:microsoft.com/office/officeart/2005/8/layout/radial2"/>
    <dgm:cxn modelId="{C63560D2-3FB6-4F22-87E5-F00FC3CC999E}" type="presOf" srcId="{01B69DB1-7A8C-4E01-83A3-49E9EE411F7C}" destId="{E298806B-56E3-48A2-A1A8-764A657FC53B}" srcOrd="0" destOrd="0" presId="urn:microsoft.com/office/officeart/2005/8/layout/radial2"/>
    <dgm:cxn modelId="{CF8616D7-B8F6-476B-8300-192D70458F82}" srcId="{4392DE34-7C65-4EE8-843A-01FC210F2FB8}" destId="{69491A03-64B3-4CF9-A06A-DCF38F5CF3DE}" srcOrd="2" destOrd="0" parTransId="{9C375493-2690-4FA5-A23D-39586A26B1BB}" sibTransId="{18355EF4-9B19-4970-A976-FD53BF726DB2}"/>
    <dgm:cxn modelId="{92A8DFDC-D740-43CC-9C27-4B908A9E8035}" srcId="{4392DE34-7C65-4EE8-843A-01FC210F2FB8}" destId="{EDEA83FA-4525-4F9E-B90E-3510600455F8}" srcOrd="5" destOrd="0" parTransId="{01B69DB1-7A8C-4E01-83A3-49E9EE411F7C}" sibTransId="{84003868-E3AF-44C9-AC11-B1BDEF230FD5}"/>
    <dgm:cxn modelId="{54CE2304-6719-4442-8558-FF4F86E3163B}" type="presParOf" srcId="{F6003BB7-28C7-4750-8431-C288519C39C5}" destId="{C7D3C6B7-E44D-4D45-84AB-C6EBA47CCF24}" srcOrd="0" destOrd="0" presId="urn:microsoft.com/office/officeart/2005/8/layout/radial2"/>
    <dgm:cxn modelId="{A294BB9D-C227-4A23-93AE-9E21D99C24B2}" type="presParOf" srcId="{C7D3C6B7-E44D-4D45-84AB-C6EBA47CCF24}" destId="{567E4615-079C-4D4E-89D2-F3F9E2D3A215}" srcOrd="0" destOrd="0" presId="urn:microsoft.com/office/officeart/2005/8/layout/radial2"/>
    <dgm:cxn modelId="{A1188913-F900-4743-B28A-E38574B468C1}" type="presParOf" srcId="{567E4615-079C-4D4E-89D2-F3F9E2D3A215}" destId="{76552D4F-F496-4333-8A60-AC64B47C2F79}" srcOrd="0" destOrd="0" presId="urn:microsoft.com/office/officeart/2005/8/layout/radial2"/>
    <dgm:cxn modelId="{B0FD8D76-859B-429F-AEC2-A3B24C616792}" type="presParOf" srcId="{567E4615-079C-4D4E-89D2-F3F9E2D3A215}" destId="{3742FDDE-B775-4A73-95EB-34E7AD4C6F33}" srcOrd="1" destOrd="0" presId="urn:microsoft.com/office/officeart/2005/8/layout/radial2"/>
    <dgm:cxn modelId="{63859813-BC76-4CDA-A583-D6A176C91139}" type="presParOf" srcId="{C7D3C6B7-E44D-4D45-84AB-C6EBA47CCF24}" destId="{BB9B5ABD-C746-4CE4-A71E-BE1FFFC4D614}" srcOrd="1" destOrd="0" presId="urn:microsoft.com/office/officeart/2005/8/layout/radial2"/>
    <dgm:cxn modelId="{790865AE-6055-41AC-BB20-E65E9EAC708A}" type="presParOf" srcId="{C7D3C6B7-E44D-4D45-84AB-C6EBA47CCF24}" destId="{C1D790E2-551E-4AA5-9BBE-CA4D7CB520D5}" srcOrd="2" destOrd="0" presId="urn:microsoft.com/office/officeart/2005/8/layout/radial2"/>
    <dgm:cxn modelId="{D4B996AD-B070-4EDE-9F48-397F759ECBA2}" type="presParOf" srcId="{C1D790E2-551E-4AA5-9BBE-CA4D7CB520D5}" destId="{A8A1C5E5-6D85-4B2A-98AE-AE1EEA208828}" srcOrd="0" destOrd="0" presId="urn:microsoft.com/office/officeart/2005/8/layout/radial2"/>
    <dgm:cxn modelId="{5DAAED0E-3AF4-4E24-839D-DAA28587685C}" type="presParOf" srcId="{C1D790E2-551E-4AA5-9BBE-CA4D7CB520D5}" destId="{241F57C7-F476-4C49-B8A3-774E13B036B4}" srcOrd="1" destOrd="0" presId="urn:microsoft.com/office/officeart/2005/8/layout/radial2"/>
    <dgm:cxn modelId="{DC0735AC-3C26-4C26-BDB8-E0905F3DEED1}" type="presParOf" srcId="{C7D3C6B7-E44D-4D45-84AB-C6EBA47CCF24}" destId="{3B6B44FE-E85B-4F07-BFD6-7FD3097180F9}" srcOrd="3" destOrd="0" presId="urn:microsoft.com/office/officeart/2005/8/layout/radial2"/>
    <dgm:cxn modelId="{D61EB56B-B194-4152-8320-C3A144698F89}" type="presParOf" srcId="{C7D3C6B7-E44D-4D45-84AB-C6EBA47CCF24}" destId="{32088F28-D4F7-424B-9887-115AF9183CE0}" srcOrd="4" destOrd="0" presId="urn:microsoft.com/office/officeart/2005/8/layout/radial2"/>
    <dgm:cxn modelId="{A054AD90-30DD-4DAF-A578-F80AE322F3F3}" type="presParOf" srcId="{32088F28-D4F7-424B-9887-115AF9183CE0}" destId="{164F8D37-E728-47B5-BA1D-F2CFA7DA7DB3}" srcOrd="0" destOrd="0" presId="urn:microsoft.com/office/officeart/2005/8/layout/radial2"/>
    <dgm:cxn modelId="{15DF0494-A1C1-48ED-8456-79F3FF5014EA}" type="presParOf" srcId="{32088F28-D4F7-424B-9887-115AF9183CE0}" destId="{D721C33C-F13A-4CDE-B763-E6B200DDD387}" srcOrd="1" destOrd="0" presId="urn:microsoft.com/office/officeart/2005/8/layout/radial2"/>
    <dgm:cxn modelId="{6C1CBE4F-5E6B-459E-8377-D8B56995F158}" type="presParOf" srcId="{C7D3C6B7-E44D-4D45-84AB-C6EBA47CCF24}" destId="{CACB6F96-3984-4920-BDB5-9B66A18FCE24}" srcOrd="5" destOrd="0" presId="urn:microsoft.com/office/officeart/2005/8/layout/radial2"/>
    <dgm:cxn modelId="{E7B7E422-19A3-49FC-8CAE-8FE62A058DF0}" type="presParOf" srcId="{C7D3C6B7-E44D-4D45-84AB-C6EBA47CCF24}" destId="{B09136D7-D2E9-4A72-BD74-847C54D196C2}" srcOrd="6" destOrd="0" presId="urn:microsoft.com/office/officeart/2005/8/layout/radial2"/>
    <dgm:cxn modelId="{AA218A9D-66E5-4887-AA02-5082C9B13283}" type="presParOf" srcId="{B09136D7-D2E9-4A72-BD74-847C54D196C2}" destId="{567A3E5C-3E9C-4F4C-916B-D1092A0F20A5}" srcOrd="0" destOrd="0" presId="urn:microsoft.com/office/officeart/2005/8/layout/radial2"/>
    <dgm:cxn modelId="{A249E321-DAF1-44B5-92AB-A9C7F56BCFB5}" type="presParOf" srcId="{B09136D7-D2E9-4A72-BD74-847C54D196C2}" destId="{F210C809-524B-48ED-B821-F2C52B1A974D}" srcOrd="1" destOrd="0" presId="urn:microsoft.com/office/officeart/2005/8/layout/radial2"/>
    <dgm:cxn modelId="{38E038A7-FA09-4624-A59F-6F11BDCA72FB}" type="presParOf" srcId="{C7D3C6B7-E44D-4D45-84AB-C6EBA47CCF24}" destId="{549BD756-72BF-48C7-B235-1E6C92958AF4}" srcOrd="7" destOrd="0" presId="urn:microsoft.com/office/officeart/2005/8/layout/radial2"/>
    <dgm:cxn modelId="{653B38F5-4FEB-42F6-A6E4-A367BDEE9AFA}" type="presParOf" srcId="{C7D3C6B7-E44D-4D45-84AB-C6EBA47CCF24}" destId="{37B31E1F-600A-42D6-BD3C-454A46C78E8E}" srcOrd="8" destOrd="0" presId="urn:microsoft.com/office/officeart/2005/8/layout/radial2"/>
    <dgm:cxn modelId="{02B81A80-A0CD-448C-BC8D-92A0264998C8}" type="presParOf" srcId="{37B31E1F-600A-42D6-BD3C-454A46C78E8E}" destId="{F674B8F5-DB4D-4364-9AE0-AF8813685C62}" srcOrd="0" destOrd="0" presId="urn:microsoft.com/office/officeart/2005/8/layout/radial2"/>
    <dgm:cxn modelId="{B7449371-AF1A-4711-B0EA-023F0DAD3072}" type="presParOf" srcId="{37B31E1F-600A-42D6-BD3C-454A46C78E8E}" destId="{34573B78-8617-43AA-B85D-202BB35D06F8}" srcOrd="1" destOrd="0" presId="urn:microsoft.com/office/officeart/2005/8/layout/radial2"/>
    <dgm:cxn modelId="{E13CC27B-A5F7-4D90-A7C0-3EC67049F0AF}" type="presParOf" srcId="{C7D3C6B7-E44D-4D45-84AB-C6EBA47CCF24}" destId="{60EBF776-DCE9-4833-973A-E84D2AF7211C}" srcOrd="9" destOrd="0" presId="urn:microsoft.com/office/officeart/2005/8/layout/radial2"/>
    <dgm:cxn modelId="{F3EFB9B2-2500-4A7E-B54F-20C928A4F657}" type="presParOf" srcId="{C7D3C6B7-E44D-4D45-84AB-C6EBA47CCF24}" destId="{B8366972-EC16-4F50-B41F-AA922D1FB126}" srcOrd="10" destOrd="0" presId="urn:microsoft.com/office/officeart/2005/8/layout/radial2"/>
    <dgm:cxn modelId="{9738505A-F3E1-46D8-9B66-83BC563056EA}" type="presParOf" srcId="{B8366972-EC16-4F50-B41F-AA922D1FB126}" destId="{6CFEFDF7-696C-42E1-BE1D-4569B05BBBC8}" srcOrd="0" destOrd="0" presId="urn:microsoft.com/office/officeart/2005/8/layout/radial2"/>
    <dgm:cxn modelId="{C458306B-69CB-4FE3-97B7-28E2EBDC01A7}" type="presParOf" srcId="{B8366972-EC16-4F50-B41F-AA922D1FB126}" destId="{C7471D5D-E445-4455-A027-308819F4AAEC}" srcOrd="1" destOrd="0" presId="urn:microsoft.com/office/officeart/2005/8/layout/radial2"/>
    <dgm:cxn modelId="{5FFDAAD9-93A9-459F-9352-224FFFB6FF79}" type="presParOf" srcId="{C7D3C6B7-E44D-4D45-84AB-C6EBA47CCF24}" destId="{E298806B-56E3-48A2-A1A8-764A657FC53B}" srcOrd="11" destOrd="0" presId="urn:microsoft.com/office/officeart/2005/8/layout/radial2"/>
    <dgm:cxn modelId="{EBEF36C6-86BD-4FF5-98B0-CC5F2EA38AFA}" type="presParOf" srcId="{C7D3C6B7-E44D-4D45-84AB-C6EBA47CCF24}" destId="{ADBF5168-EFFB-4A2C-9D79-CB058CC03D4F}" srcOrd="12" destOrd="0" presId="urn:microsoft.com/office/officeart/2005/8/layout/radial2"/>
    <dgm:cxn modelId="{1E67E03F-2E81-4C22-B4F9-F5092BB39F7D}" type="presParOf" srcId="{ADBF5168-EFFB-4A2C-9D79-CB058CC03D4F}" destId="{CE8E030D-68E2-4186-9066-25FB8CCE9B75}" srcOrd="0" destOrd="0" presId="urn:microsoft.com/office/officeart/2005/8/layout/radial2"/>
    <dgm:cxn modelId="{861BC2D8-125A-43AC-94E2-2B7828BABFBF}" type="presParOf" srcId="{ADBF5168-EFFB-4A2C-9D79-CB058CC03D4F}" destId="{5A09081E-7A43-423A-86B8-81ECD2A1AF0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CC6C54-11D7-40DE-8208-E561A71A78AD}" type="doc">
      <dgm:prSet loTypeId="urn:microsoft.com/office/officeart/2005/8/layout/cycle7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54DDF1B6-D172-419B-9AEB-9C397C1AB414}">
      <dgm:prSet phldrT="[Texto]" custT="1"/>
      <dgm:spPr/>
      <dgm:t>
        <a:bodyPr/>
        <a:lstStyle/>
        <a:p>
          <a:r>
            <a:rPr lang="es-ES" sz="1000"/>
            <a:t>Teoría de los Estatutos</a:t>
          </a:r>
        </a:p>
      </dgm:t>
    </dgm:pt>
    <dgm:pt modelId="{3873CA3B-CEDC-4B0F-B282-9F0BBB54469F}" type="parTrans" cxnId="{20604B96-38AC-48E9-BB5C-D15E1135D0FB}">
      <dgm:prSet/>
      <dgm:spPr/>
      <dgm:t>
        <a:bodyPr/>
        <a:lstStyle/>
        <a:p>
          <a:endParaRPr lang="es-ES"/>
        </a:p>
      </dgm:t>
    </dgm:pt>
    <dgm:pt modelId="{75751060-4A17-468F-8187-AF0F09001442}" type="sibTrans" cxnId="{20604B96-38AC-48E9-BB5C-D15E1135D0FB}">
      <dgm:prSet/>
      <dgm:spPr/>
      <dgm:t>
        <a:bodyPr/>
        <a:lstStyle/>
        <a:p>
          <a:endParaRPr lang="es-ES"/>
        </a:p>
      </dgm:t>
    </dgm:pt>
    <dgm:pt modelId="{6F4CD084-54AF-40B1-99F7-0233671A0C59}">
      <dgm:prSet phldrT="[Texto]"/>
      <dgm:spPr/>
      <dgm:t>
        <a:bodyPr/>
        <a:lstStyle/>
        <a:p>
          <a:r>
            <a:rPr lang="es-ES"/>
            <a:t>Estatuto Real</a:t>
          </a:r>
        </a:p>
      </dgm:t>
    </dgm:pt>
    <dgm:pt modelId="{4CF3059A-138B-4A15-9852-5C1D390BC518}" type="parTrans" cxnId="{AB3C7E15-8966-420A-B2B1-82677587510A}">
      <dgm:prSet/>
      <dgm:spPr/>
      <dgm:t>
        <a:bodyPr/>
        <a:lstStyle/>
        <a:p>
          <a:endParaRPr lang="es-ES"/>
        </a:p>
      </dgm:t>
    </dgm:pt>
    <dgm:pt modelId="{3D255860-79AB-4573-BC43-13FAD4E94B28}" type="sibTrans" cxnId="{AB3C7E15-8966-420A-B2B1-82677587510A}">
      <dgm:prSet/>
      <dgm:spPr/>
      <dgm:t>
        <a:bodyPr/>
        <a:lstStyle/>
        <a:p>
          <a:endParaRPr lang="es-ES"/>
        </a:p>
      </dgm:t>
    </dgm:pt>
    <dgm:pt modelId="{705DB4E1-DC20-40CE-8928-B6790E73809A}">
      <dgm:prSet/>
      <dgm:spPr/>
      <dgm:t>
        <a:bodyPr/>
        <a:lstStyle/>
        <a:p>
          <a:endParaRPr lang="es-ES"/>
        </a:p>
      </dgm:t>
    </dgm:pt>
    <dgm:pt modelId="{7045980A-48AB-48EC-AC7B-DBA4A203E999}" type="parTrans" cxnId="{19424D19-8613-4176-969F-636B3B208BE0}">
      <dgm:prSet/>
      <dgm:spPr/>
      <dgm:t>
        <a:bodyPr/>
        <a:lstStyle/>
        <a:p>
          <a:endParaRPr lang="es-ES"/>
        </a:p>
      </dgm:t>
    </dgm:pt>
    <dgm:pt modelId="{ED64D3D4-0EA8-46FB-AE22-D573BCE81EA5}" type="sibTrans" cxnId="{19424D19-8613-4176-969F-636B3B208BE0}">
      <dgm:prSet/>
      <dgm:spPr/>
      <dgm:t>
        <a:bodyPr/>
        <a:lstStyle/>
        <a:p>
          <a:endParaRPr lang="es-ES"/>
        </a:p>
      </dgm:t>
    </dgm:pt>
    <dgm:pt modelId="{179E9CFC-F51D-4B02-A992-4B0DB943BA85}">
      <dgm:prSet/>
      <dgm:spPr/>
      <dgm:t>
        <a:bodyPr/>
        <a:lstStyle/>
        <a:p>
          <a:endParaRPr lang="es-ES"/>
        </a:p>
      </dgm:t>
    </dgm:pt>
    <dgm:pt modelId="{F1DC7E44-9C27-4D3B-B318-2FDD9A059CCA}" type="parTrans" cxnId="{79148BD3-D942-4395-9157-F08E0876FE4B}">
      <dgm:prSet/>
      <dgm:spPr/>
      <dgm:t>
        <a:bodyPr/>
        <a:lstStyle/>
        <a:p>
          <a:endParaRPr lang="es-ES"/>
        </a:p>
      </dgm:t>
    </dgm:pt>
    <dgm:pt modelId="{6AD3EA53-1CCE-40FA-AEA9-61B7EFE96705}" type="sibTrans" cxnId="{79148BD3-D942-4395-9157-F08E0876FE4B}">
      <dgm:prSet/>
      <dgm:spPr/>
      <dgm:t>
        <a:bodyPr/>
        <a:lstStyle/>
        <a:p>
          <a:endParaRPr lang="es-ES"/>
        </a:p>
      </dgm:t>
    </dgm:pt>
    <dgm:pt modelId="{B1017688-3D0C-4583-85F6-AEEFF4A034E0}">
      <dgm:prSet/>
      <dgm:spPr/>
      <dgm:t>
        <a:bodyPr/>
        <a:lstStyle/>
        <a:p>
          <a:r>
            <a:rPr lang="es-ES"/>
            <a:t>Estatuto Personal</a:t>
          </a:r>
        </a:p>
      </dgm:t>
    </dgm:pt>
    <dgm:pt modelId="{FD105D11-4FAC-4991-B5A7-BDB92F3E55C0}" type="parTrans" cxnId="{18F80776-E91F-4E70-86EB-A07022D75B3C}">
      <dgm:prSet/>
      <dgm:spPr/>
      <dgm:t>
        <a:bodyPr/>
        <a:lstStyle/>
        <a:p>
          <a:endParaRPr lang="es-ES"/>
        </a:p>
      </dgm:t>
    </dgm:pt>
    <dgm:pt modelId="{3336581C-DE76-49E9-9071-FCB0591E660F}" type="sibTrans" cxnId="{18F80776-E91F-4E70-86EB-A07022D75B3C}">
      <dgm:prSet/>
      <dgm:spPr/>
      <dgm:t>
        <a:bodyPr/>
        <a:lstStyle/>
        <a:p>
          <a:endParaRPr lang="es-ES"/>
        </a:p>
      </dgm:t>
    </dgm:pt>
    <dgm:pt modelId="{26AB29C9-9266-45F0-B4A6-1B4701C50AE4}">
      <dgm:prSet/>
      <dgm:spPr/>
      <dgm:t>
        <a:bodyPr/>
        <a:lstStyle/>
        <a:p>
          <a:endParaRPr lang="es-ES"/>
        </a:p>
      </dgm:t>
    </dgm:pt>
    <dgm:pt modelId="{D7C85BA3-2191-44DF-978B-109C366EE113}" type="parTrans" cxnId="{0345C6AE-AD74-4CE1-B79C-04903F7F39C1}">
      <dgm:prSet/>
      <dgm:spPr/>
      <dgm:t>
        <a:bodyPr/>
        <a:lstStyle/>
        <a:p>
          <a:endParaRPr lang="es-ES"/>
        </a:p>
      </dgm:t>
    </dgm:pt>
    <dgm:pt modelId="{83CA86DD-885E-49C2-8002-8DED7C57A6A6}" type="sibTrans" cxnId="{0345C6AE-AD74-4CE1-B79C-04903F7F39C1}">
      <dgm:prSet/>
      <dgm:spPr/>
      <dgm:t>
        <a:bodyPr/>
        <a:lstStyle/>
        <a:p>
          <a:endParaRPr lang="es-ES"/>
        </a:p>
      </dgm:t>
    </dgm:pt>
    <dgm:pt modelId="{E7F5F63E-0F20-457D-91C2-9C0CC0FA9DEF}">
      <dgm:prSet/>
      <dgm:spPr/>
      <dgm:t>
        <a:bodyPr/>
        <a:lstStyle/>
        <a:p>
          <a:endParaRPr lang="es-ES"/>
        </a:p>
      </dgm:t>
    </dgm:pt>
    <dgm:pt modelId="{F6622BFE-5AA0-45B7-97FD-F0F6B66784E7}" type="sibTrans" cxnId="{E4133808-AF99-4788-A7FC-D7DD3D039B80}">
      <dgm:prSet/>
      <dgm:spPr/>
      <dgm:t>
        <a:bodyPr/>
        <a:lstStyle/>
        <a:p>
          <a:endParaRPr lang="es-ES"/>
        </a:p>
      </dgm:t>
    </dgm:pt>
    <dgm:pt modelId="{4791E224-3AF9-45F9-BBF1-2FF96120BB3D}" type="parTrans" cxnId="{E4133808-AF99-4788-A7FC-D7DD3D039B80}">
      <dgm:prSet/>
      <dgm:spPr/>
      <dgm:t>
        <a:bodyPr/>
        <a:lstStyle/>
        <a:p>
          <a:endParaRPr lang="es-ES"/>
        </a:p>
      </dgm:t>
    </dgm:pt>
    <dgm:pt modelId="{2D32512D-23D7-4C86-A738-CA88CB9A30B2}" type="pres">
      <dgm:prSet presAssocID="{63CC6C54-11D7-40DE-8208-E561A71A78AD}" presName="Name0" presStyleCnt="0">
        <dgm:presLayoutVars>
          <dgm:dir/>
          <dgm:resizeHandles val="exact"/>
        </dgm:presLayoutVars>
      </dgm:prSet>
      <dgm:spPr/>
    </dgm:pt>
    <dgm:pt modelId="{54964788-0AFE-4420-A9B9-6850D5577065}" type="pres">
      <dgm:prSet presAssocID="{54DDF1B6-D172-419B-9AEB-9C397C1AB414}" presName="node" presStyleLbl="node1" presStyleIdx="0" presStyleCnt="7" custScaleX="126106" custScaleY="173350">
        <dgm:presLayoutVars>
          <dgm:bulletEnabled val="1"/>
        </dgm:presLayoutVars>
      </dgm:prSet>
      <dgm:spPr/>
    </dgm:pt>
    <dgm:pt modelId="{9705002E-657E-434B-B462-7BF459F5595E}" type="pres">
      <dgm:prSet presAssocID="{75751060-4A17-468F-8187-AF0F09001442}" presName="sibTrans" presStyleLbl="sibTrans2D1" presStyleIdx="0" presStyleCnt="7" custAng="10536297"/>
      <dgm:spPr>
        <a:prstGeom prst="leftArrow">
          <a:avLst/>
        </a:prstGeom>
      </dgm:spPr>
    </dgm:pt>
    <dgm:pt modelId="{C7E09571-18AA-4A52-9D7D-ACE900657CAD}" type="pres">
      <dgm:prSet presAssocID="{75751060-4A17-468F-8187-AF0F09001442}" presName="connectorText" presStyleLbl="sibTrans2D1" presStyleIdx="0" presStyleCnt="7"/>
      <dgm:spPr/>
    </dgm:pt>
    <dgm:pt modelId="{CFA111A4-B6E2-4AFE-8D85-2F600F788C47}" type="pres">
      <dgm:prSet presAssocID="{B1017688-3D0C-4583-85F6-AEEFF4A034E0}" presName="node" presStyleLbl="node1" presStyleIdx="1" presStyleCnt="7">
        <dgm:presLayoutVars>
          <dgm:bulletEnabled val="1"/>
        </dgm:presLayoutVars>
      </dgm:prSet>
      <dgm:spPr/>
    </dgm:pt>
    <dgm:pt modelId="{DE7BA0D1-C859-4A85-8C96-E82C8D6229D5}" type="pres">
      <dgm:prSet presAssocID="{3336581C-DE76-49E9-9071-FCB0591E660F}" presName="sibTrans" presStyleLbl="sibTrans2D1" presStyleIdx="1" presStyleCnt="7"/>
      <dgm:spPr/>
    </dgm:pt>
    <dgm:pt modelId="{0BDEAAA4-AD5C-4D4B-AEBA-F521E8AFEC45}" type="pres">
      <dgm:prSet presAssocID="{3336581C-DE76-49E9-9071-FCB0591E660F}" presName="connectorText" presStyleLbl="sibTrans2D1" presStyleIdx="1" presStyleCnt="7"/>
      <dgm:spPr/>
    </dgm:pt>
    <dgm:pt modelId="{C07629AD-A999-4007-95CE-46BF4B85411E}" type="pres">
      <dgm:prSet presAssocID="{26AB29C9-9266-45F0-B4A6-1B4701C50AE4}" presName="node" presStyleLbl="node1" presStyleIdx="2" presStyleCnt="7">
        <dgm:presLayoutVars>
          <dgm:bulletEnabled val="1"/>
        </dgm:presLayoutVars>
      </dgm:prSet>
      <dgm:spPr/>
    </dgm:pt>
    <dgm:pt modelId="{2B9FE869-C311-467F-B80D-52923CE8A5DC}" type="pres">
      <dgm:prSet presAssocID="{83CA86DD-885E-49C2-8002-8DED7C57A6A6}" presName="sibTrans" presStyleLbl="sibTrans2D1" presStyleIdx="2" presStyleCnt="7"/>
      <dgm:spPr/>
    </dgm:pt>
    <dgm:pt modelId="{938ACF39-A1C5-40EE-9541-E558DB850BB3}" type="pres">
      <dgm:prSet presAssocID="{83CA86DD-885E-49C2-8002-8DED7C57A6A6}" presName="connectorText" presStyleLbl="sibTrans2D1" presStyleIdx="2" presStyleCnt="7"/>
      <dgm:spPr/>
    </dgm:pt>
    <dgm:pt modelId="{C7BBDAF4-A444-4A26-9347-D5BC259414CF}" type="pres">
      <dgm:prSet presAssocID="{705DB4E1-DC20-40CE-8928-B6790E73809A}" presName="node" presStyleLbl="node1" presStyleIdx="3" presStyleCnt="7">
        <dgm:presLayoutVars>
          <dgm:bulletEnabled val="1"/>
        </dgm:presLayoutVars>
      </dgm:prSet>
      <dgm:spPr/>
    </dgm:pt>
    <dgm:pt modelId="{8586410B-793A-4A1C-AE28-97F095AEAFCB}" type="pres">
      <dgm:prSet presAssocID="{ED64D3D4-0EA8-46FB-AE22-D573BCE81EA5}" presName="sibTrans" presStyleLbl="sibTrans2D1" presStyleIdx="3" presStyleCnt="7" custLinFactX="191055" custLinFactNeighborX="200000" custLinFactNeighborY="59796"/>
      <dgm:spPr>
        <a:prstGeom prst="arc">
          <a:avLst/>
        </a:prstGeom>
      </dgm:spPr>
    </dgm:pt>
    <dgm:pt modelId="{54A2C3A5-99A1-443C-8D9A-5F70CB809778}" type="pres">
      <dgm:prSet presAssocID="{ED64D3D4-0EA8-46FB-AE22-D573BCE81EA5}" presName="connectorText" presStyleLbl="sibTrans2D1" presStyleIdx="3" presStyleCnt="7"/>
      <dgm:spPr/>
    </dgm:pt>
    <dgm:pt modelId="{AE7E47E0-F8F2-4C7E-8219-CBF7DE9AFAC4}" type="pres">
      <dgm:prSet presAssocID="{E7F5F63E-0F20-457D-91C2-9C0CC0FA9DEF}" presName="node" presStyleLbl="node1" presStyleIdx="4" presStyleCnt="7">
        <dgm:presLayoutVars>
          <dgm:bulletEnabled val="1"/>
        </dgm:presLayoutVars>
      </dgm:prSet>
      <dgm:spPr/>
    </dgm:pt>
    <dgm:pt modelId="{D76FAFD0-3D94-400E-BB89-05144DC37888}" type="pres">
      <dgm:prSet presAssocID="{F6622BFE-5AA0-45B7-97FD-F0F6B66784E7}" presName="sibTrans" presStyleLbl="sibTrans2D1" presStyleIdx="4" presStyleCnt="7"/>
      <dgm:spPr/>
    </dgm:pt>
    <dgm:pt modelId="{CF5F061C-AE56-470A-A582-C3FA6A52D9B0}" type="pres">
      <dgm:prSet presAssocID="{F6622BFE-5AA0-45B7-97FD-F0F6B66784E7}" presName="connectorText" presStyleLbl="sibTrans2D1" presStyleIdx="4" presStyleCnt="7"/>
      <dgm:spPr/>
    </dgm:pt>
    <dgm:pt modelId="{7216BC4C-F30A-47B9-BC1A-21A2B9AC7509}" type="pres">
      <dgm:prSet presAssocID="{179E9CFC-F51D-4B02-A992-4B0DB943BA85}" presName="node" presStyleLbl="node1" presStyleIdx="5" presStyleCnt="7">
        <dgm:presLayoutVars>
          <dgm:bulletEnabled val="1"/>
        </dgm:presLayoutVars>
      </dgm:prSet>
      <dgm:spPr/>
    </dgm:pt>
    <dgm:pt modelId="{E38F35C7-50BB-40A6-9847-93AFE5C4A5BA}" type="pres">
      <dgm:prSet presAssocID="{6AD3EA53-1CCE-40FA-AEA9-61B7EFE96705}" presName="sibTrans" presStyleLbl="sibTrans2D1" presStyleIdx="5" presStyleCnt="7"/>
      <dgm:spPr/>
    </dgm:pt>
    <dgm:pt modelId="{0B4E6487-3852-43CE-84D8-724ED5B99084}" type="pres">
      <dgm:prSet presAssocID="{6AD3EA53-1CCE-40FA-AEA9-61B7EFE96705}" presName="connectorText" presStyleLbl="sibTrans2D1" presStyleIdx="5" presStyleCnt="7"/>
      <dgm:spPr/>
    </dgm:pt>
    <dgm:pt modelId="{D86B350A-F2EF-4DBA-8462-AB6B53928555}" type="pres">
      <dgm:prSet presAssocID="{6F4CD084-54AF-40B1-99F7-0233671A0C59}" presName="node" presStyleLbl="node1" presStyleIdx="6" presStyleCnt="7">
        <dgm:presLayoutVars>
          <dgm:bulletEnabled val="1"/>
        </dgm:presLayoutVars>
      </dgm:prSet>
      <dgm:spPr/>
    </dgm:pt>
    <dgm:pt modelId="{4588635F-9FE4-44B0-B7E3-3A4189F48BE9}" type="pres">
      <dgm:prSet presAssocID="{3D255860-79AB-4573-BC43-13FAD4E94B28}" presName="sibTrans" presStyleLbl="sibTrans2D1" presStyleIdx="6" presStyleCnt="7" custAng="10469896"/>
      <dgm:spPr>
        <a:prstGeom prst="rightArrow">
          <a:avLst/>
        </a:prstGeom>
      </dgm:spPr>
    </dgm:pt>
    <dgm:pt modelId="{39449545-D830-41FE-A396-3025B1687035}" type="pres">
      <dgm:prSet presAssocID="{3D255860-79AB-4573-BC43-13FAD4E94B28}" presName="connectorText" presStyleLbl="sibTrans2D1" presStyleIdx="6" presStyleCnt="7"/>
      <dgm:spPr/>
    </dgm:pt>
  </dgm:ptLst>
  <dgm:cxnLst>
    <dgm:cxn modelId="{E4133808-AF99-4788-A7FC-D7DD3D039B80}" srcId="{63CC6C54-11D7-40DE-8208-E561A71A78AD}" destId="{E7F5F63E-0F20-457D-91C2-9C0CC0FA9DEF}" srcOrd="4" destOrd="0" parTransId="{4791E224-3AF9-45F9-BBF1-2FF96120BB3D}" sibTransId="{F6622BFE-5AA0-45B7-97FD-F0F6B66784E7}"/>
    <dgm:cxn modelId="{512F6D0B-A0F9-4142-B28A-A3F9D7CD1559}" type="presOf" srcId="{F6622BFE-5AA0-45B7-97FD-F0F6B66784E7}" destId="{D76FAFD0-3D94-400E-BB89-05144DC37888}" srcOrd="0" destOrd="0" presId="urn:microsoft.com/office/officeart/2005/8/layout/cycle7"/>
    <dgm:cxn modelId="{AB3C7E15-8966-420A-B2B1-82677587510A}" srcId="{63CC6C54-11D7-40DE-8208-E561A71A78AD}" destId="{6F4CD084-54AF-40B1-99F7-0233671A0C59}" srcOrd="6" destOrd="0" parTransId="{4CF3059A-138B-4A15-9852-5C1D390BC518}" sibTransId="{3D255860-79AB-4573-BC43-13FAD4E94B28}"/>
    <dgm:cxn modelId="{19424D19-8613-4176-969F-636B3B208BE0}" srcId="{63CC6C54-11D7-40DE-8208-E561A71A78AD}" destId="{705DB4E1-DC20-40CE-8928-B6790E73809A}" srcOrd="3" destOrd="0" parTransId="{7045980A-48AB-48EC-AC7B-DBA4A203E999}" sibTransId="{ED64D3D4-0EA8-46FB-AE22-D573BCE81EA5}"/>
    <dgm:cxn modelId="{A838B11C-D116-41AB-A2FE-EDDCB82F1214}" type="presOf" srcId="{F6622BFE-5AA0-45B7-97FD-F0F6B66784E7}" destId="{CF5F061C-AE56-470A-A582-C3FA6A52D9B0}" srcOrd="1" destOrd="0" presId="urn:microsoft.com/office/officeart/2005/8/layout/cycle7"/>
    <dgm:cxn modelId="{2955F91F-13E5-4656-AED0-D5D861763443}" type="presOf" srcId="{ED64D3D4-0EA8-46FB-AE22-D573BCE81EA5}" destId="{8586410B-793A-4A1C-AE28-97F095AEAFCB}" srcOrd="0" destOrd="0" presId="urn:microsoft.com/office/officeart/2005/8/layout/cycle7"/>
    <dgm:cxn modelId="{0AE7822E-2ACA-4839-AB02-4E9806A175FA}" type="presOf" srcId="{3D255860-79AB-4573-BC43-13FAD4E94B28}" destId="{4588635F-9FE4-44B0-B7E3-3A4189F48BE9}" srcOrd="0" destOrd="0" presId="urn:microsoft.com/office/officeart/2005/8/layout/cycle7"/>
    <dgm:cxn modelId="{26F10A2F-DC1C-4E3A-9039-2D9228018C97}" type="presOf" srcId="{6AD3EA53-1CCE-40FA-AEA9-61B7EFE96705}" destId="{E38F35C7-50BB-40A6-9847-93AFE5C4A5BA}" srcOrd="0" destOrd="0" presId="urn:microsoft.com/office/officeart/2005/8/layout/cycle7"/>
    <dgm:cxn modelId="{22A1A237-A70B-414D-8DA9-6A7126B38165}" type="presOf" srcId="{E7F5F63E-0F20-457D-91C2-9C0CC0FA9DEF}" destId="{AE7E47E0-F8F2-4C7E-8219-CBF7DE9AFAC4}" srcOrd="0" destOrd="0" presId="urn:microsoft.com/office/officeart/2005/8/layout/cycle7"/>
    <dgm:cxn modelId="{307EF846-C165-4D6B-B8E9-2CAA08F8AF7F}" type="presOf" srcId="{63CC6C54-11D7-40DE-8208-E561A71A78AD}" destId="{2D32512D-23D7-4C86-A738-CA88CB9A30B2}" srcOrd="0" destOrd="0" presId="urn:microsoft.com/office/officeart/2005/8/layout/cycle7"/>
    <dgm:cxn modelId="{BBCFB274-AE77-43DE-861B-C03801D52881}" type="presOf" srcId="{26AB29C9-9266-45F0-B4A6-1B4701C50AE4}" destId="{C07629AD-A999-4007-95CE-46BF4B85411E}" srcOrd="0" destOrd="0" presId="urn:microsoft.com/office/officeart/2005/8/layout/cycle7"/>
    <dgm:cxn modelId="{18F80776-E91F-4E70-86EB-A07022D75B3C}" srcId="{63CC6C54-11D7-40DE-8208-E561A71A78AD}" destId="{B1017688-3D0C-4583-85F6-AEEFF4A034E0}" srcOrd="1" destOrd="0" parTransId="{FD105D11-4FAC-4991-B5A7-BDB92F3E55C0}" sibTransId="{3336581C-DE76-49E9-9071-FCB0591E660F}"/>
    <dgm:cxn modelId="{CF048489-7F4D-4D4A-9590-DCB6CEEA8BF8}" type="presOf" srcId="{6AD3EA53-1CCE-40FA-AEA9-61B7EFE96705}" destId="{0B4E6487-3852-43CE-84D8-724ED5B99084}" srcOrd="1" destOrd="0" presId="urn:microsoft.com/office/officeart/2005/8/layout/cycle7"/>
    <dgm:cxn modelId="{D161498C-AEAA-465F-88AC-D131739C1D4C}" type="presOf" srcId="{3336581C-DE76-49E9-9071-FCB0591E660F}" destId="{DE7BA0D1-C859-4A85-8C96-E82C8D6229D5}" srcOrd="0" destOrd="0" presId="urn:microsoft.com/office/officeart/2005/8/layout/cycle7"/>
    <dgm:cxn modelId="{20604B96-38AC-48E9-BB5C-D15E1135D0FB}" srcId="{63CC6C54-11D7-40DE-8208-E561A71A78AD}" destId="{54DDF1B6-D172-419B-9AEB-9C397C1AB414}" srcOrd="0" destOrd="0" parTransId="{3873CA3B-CEDC-4B0F-B282-9F0BBB54469F}" sibTransId="{75751060-4A17-468F-8187-AF0F09001442}"/>
    <dgm:cxn modelId="{AF48929A-8875-4F4A-8FEC-A593B713B3A8}" type="presOf" srcId="{6F4CD084-54AF-40B1-99F7-0233671A0C59}" destId="{D86B350A-F2EF-4DBA-8462-AB6B53928555}" srcOrd="0" destOrd="0" presId="urn:microsoft.com/office/officeart/2005/8/layout/cycle7"/>
    <dgm:cxn modelId="{46DE4E9F-719B-4852-A242-0A1598DC0675}" type="presOf" srcId="{83CA86DD-885E-49C2-8002-8DED7C57A6A6}" destId="{2B9FE869-C311-467F-B80D-52923CE8A5DC}" srcOrd="0" destOrd="0" presId="urn:microsoft.com/office/officeart/2005/8/layout/cycle7"/>
    <dgm:cxn modelId="{42AE0DA5-6A14-483A-9C51-F68C8603EE1D}" type="presOf" srcId="{705DB4E1-DC20-40CE-8928-B6790E73809A}" destId="{C7BBDAF4-A444-4A26-9347-D5BC259414CF}" srcOrd="0" destOrd="0" presId="urn:microsoft.com/office/officeart/2005/8/layout/cycle7"/>
    <dgm:cxn modelId="{6E0220A5-83FB-4C41-BE1C-2C2597BF21F0}" type="presOf" srcId="{3D255860-79AB-4573-BC43-13FAD4E94B28}" destId="{39449545-D830-41FE-A396-3025B1687035}" srcOrd="1" destOrd="0" presId="urn:microsoft.com/office/officeart/2005/8/layout/cycle7"/>
    <dgm:cxn modelId="{0345C6AE-AD74-4CE1-B79C-04903F7F39C1}" srcId="{63CC6C54-11D7-40DE-8208-E561A71A78AD}" destId="{26AB29C9-9266-45F0-B4A6-1B4701C50AE4}" srcOrd="2" destOrd="0" parTransId="{D7C85BA3-2191-44DF-978B-109C366EE113}" sibTransId="{83CA86DD-885E-49C2-8002-8DED7C57A6A6}"/>
    <dgm:cxn modelId="{BC0B4AB0-1E92-4C2C-A6D6-3D8300F6725F}" type="presOf" srcId="{83CA86DD-885E-49C2-8002-8DED7C57A6A6}" destId="{938ACF39-A1C5-40EE-9541-E558DB850BB3}" srcOrd="1" destOrd="0" presId="urn:microsoft.com/office/officeart/2005/8/layout/cycle7"/>
    <dgm:cxn modelId="{05AEECB0-E71B-4B05-BD1B-8FCB79A941A3}" type="presOf" srcId="{54DDF1B6-D172-419B-9AEB-9C397C1AB414}" destId="{54964788-0AFE-4420-A9B9-6850D5577065}" srcOrd="0" destOrd="0" presId="urn:microsoft.com/office/officeart/2005/8/layout/cycle7"/>
    <dgm:cxn modelId="{A45567D0-DB0C-46DA-BE35-8F619ADC1791}" type="presOf" srcId="{ED64D3D4-0EA8-46FB-AE22-D573BCE81EA5}" destId="{54A2C3A5-99A1-443C-8D9A-5F70CB809778}" srcOrd="1" destOrd="0" presId="urn:microsoft.com/office/officeart/2005/8/layout/cycle7"/>
    <dgm:cxn modelId="{79148BD3-D942-4395-9157-F08E0876FE4B}" srcId="{63CC6C54-11D7-40DE-8208-E561A71A78AD}" destId="{179E9CFC-F51D-4B02-A992-4B0DB943BA85}" srcOrd="5" destOrd="0" parTransId="{F1DC7E44-9C27-4D3B-B318-2FDD9A059CCA}" sibTransId="{6AD3EA53-1CCE-40FA-AEA9-61B7EFE96705}"/>
    <dgm:cxn modelId="{64E0C2DE-B803-42D0-B7B1-78E747423067}" type="presOf" srcId="{75751060-4A17-468F-8187-AF0F09001442}" destId="{C7E09571-18AA-4A52-9D7D-ACE900657CAD}" srcOrd="1" destOrd="0" presId="urn:microsoft.com/office/officeart/2005/8/layout/cycle7"/>
    <dgm:cxn modelId="{C24A3BE6-2FAC-44CB-9BB1-F7E72663669E}" type="presOf" srcId="{75751060-4A17-468F-8187-AF0F09001442}" destId="{9705002E-657E-434B-B462-7BF459F5595E}" srcOrd="0" destOrd="0" presId="urn:microsoft.com/office/officeart/2005/8/layout/cycle7"/>
    <dgm:cxn modelId="{19A40EEC-6DDE-46F5-964B-1FF8492BEB6E}" type="presOf" srcId="{B1017688-3D0C-4583-85F6-AEEFF4A034E0}" destId="{CFA111A4-B6E2-4AFE-8D85-2F600F788C47}" srcOrd="0" destOrd="0" presId="urn:microsoft.com/office/officeart/2005/8/layout/cycle7"/>
    <dgm:cxn modelId="{3D9F3CF6-73CB-426F-B187-603B1BEB24F6}" type="presOf" srcId="{3336581C-DE76-49E9-9071-FCB0591E660F}" destId="{0BDEAAA4-AD5C-4D4B-AEBA-F521E8AFEC45}" srcOrd="1" destOrd="0" presId="urn:microsoft.com/office/officeart/2005/8/layout/cycle7"/>
    <dgm:cxn modelId="{430FEFF9-366F-4B00-8373-FE4E4F80CBD9}" type="presOf" srcId="{179E9CFC-F51D-4B02-A992-4B0DB943BA85}" destId="{7216BC4C-F30A-47B9-BC1A-21A2B9AC7509}" srcOrd="0" destOrd="0" presId="urn:microsoft.com/office/officeart/2005/8/layout/cycle7"/>
    <dgm:cxn modelId="{507242C5-ED17-4AAD-87D8-CF8C8B526AFD}" type="presParOf" srcId="{2D32512D-23D7-4C86-A738-CA88CB9A30B2}" destId="{54964788-0AFE-4420-A9B9-6850D5577065}" srcOrd="0" destOrd="0" presId="urn:microsoft.com/office/officeart/2005/8/layout/cycle7"/>
    <dgm:cxn modelId="{51255FA4-8C66-43DB-AAD4-D738AE1B8DB0}" type="presParOf" srcId="{2D32512D-23D7-4C86-A738-CA88CB9A30B2}" destId="{9705002E-657E-434B-B462-7BF459F5595E}" srcOrd="1" destOrd="0" presId="urn:microsoft.com/office/officeart/2005/8/layout/cycle7"/>
    <dgm:cxn modelId="{17D314C6-718B-4D37-B090-2212DC41EEBF}" type="presParOf" srcId="{9705002E-657E-434B-B462-7BF459F5595E}" destId="{C7E09571-18AA-4A52-9D7D-ACE900657CAD}" srcOrd="0" destOrd="0" presId="urn:microsoft.com/office/officeart/2005/8/layout/cycle7"/>
    <dgm:cxn modelId="{24889040-B651-4C24-8DE2-3186C2C836B3}" type="presParOf" srcId="{2D32512D-23D7-4C86-A738-CA88CB9A30B2}" destId="{CFA111A4-B6E2-4AFE-8D85-2F600F788C47}" srcOrd="2" destOrd="0" presId="urn:microsoft.com/office/officeart/2005/8/layout/cycle7"/>
    <dgm:cxn modelId="{0761C987-96B8-4829-8E24-0FE5BE0046D2}" type="presParOf" srcId="{2D32512D-23D7-4C86-A738-CA88CB9A30B2}" destId="{DE7BA0D1-C859-4A85-8C96-E82C8D6229D5}" srcOrd="3" destOrd="0" presId="urn:microsoft.com/office/officeart/2005/8/layout/cycle7"/>
    <dgm:cxn modelId="{F3400CE3-6D81-4F2D-849B-0688EACFD183}" type="presParOf" srcId="{DE7BA0D1-C859-4A85-8C96-E82C8D6229D5}" destId="{0BDEAAA4-AD5C-4D4B-AEBA-F521E8AFEC45}" srcOrd="0" destOrd="0" presId="urn:microsoft.com/office/officeart/2005/8/layout/cycle7"/>
    <dgm:cxn modelId="{A0D0B588-FEC5-4F01-BD63-EA72BD51C497}" type="presParOf" srcId="{2D32512D-23D7-4C86-A738-CA88CB9A30B2}" destId="{C07629AD-A999-4007-95CE-46BF4B85411E}" srcOrd="4" destOrd="0" presId="urn:microsoft.com/office/officeart/2005/8/layout/cycle7"/>
    <dgm:cxn modelId="{8A4891FD-4F57-4D1E-8FA3-C5F35C2CD5C6}" type="presParOf" srcId="{2D32512D-23D7-4C86-A738-CA88CB9A30B2}" destId="{2B9FE869-C311-467F-B80D-52923CE8A5DC}" srcOrd="5" destOrd="0" presId="urn:microsoft.com/office/officeart/2005/8/layout/cycle7"/>
    <dgm:cxn modelId="{B8A59972-353E-42C5-A263-78A35552F3C9}" type="presParOf" srcId="{2B9FE869-C311-467F-B80D-52923CE8A5DC}" destId="{938ACF39-A1C5-40EE-9541-E558DB850BB3}" srcOrd="0" destOrd="0" presId="urn:microsoft.com/office/officeart/2005/8/layout/cycle7"/>
    <dgm:cxn modelId="{41A49182-B378-440E-A457-2BDC23FFE723}" type="presParOf" srcId="{2D32512D-23D7-4C86-A738-CA88CB9A30B2}" destId="{C7BBDAF4-A444-4A26-9347-D5BC259414CF}" srcOrd="6" destOrd="0" presId="urn:microsoft.com/office/officeart/2005/8/layout/cycle7"/>
    <dgm:cxn modelId="{47BB9DD9-0B1E-4742-A4D0-D82960CC4A80}" type="presParOf" srcId="{2D32512D-23D7-4C86-A738-CA88CB9A30B2}" destId="{8586410B-793A-4A1C-AE28-97F095AEAFCB}" srcOrd="7" destOrd="0" presId="urn:microsoft.com/office/officeart/2005/8/layout/cycle7"/>
    <dgm:cxn modelId="{289BEC94-A615-4C5D-85F6-B7B1A86E3F92}" type="presParOf" srcId="{8586410B-793A-4A1C-AE28-97F095AEAFCB}" destId="{54A2C3A5-99A1-443C-8D9A-5F70CB809778}" srcOrd="0" destOrd="0" presId="urn:microsoft.com/office/officeart/2005/8/layout/cycle7"/>
    <dgm:cxn modelId="{30FF29B7-AF7F-4E36-AC93-CCE3F0EEC931}" type="presParOf" srcId="{2D32512D-23D7-4C86-A738-CA88CB9A30B2}" destId="{AE7E47E0-F8F2-4C7E-8219-CBF7DE9AFAC4}" srcOrd="8" destOrd="0" presId="urn:microsoft.com/office/officeart/2005/8/layout/cycle7"/>
    <dgm:cxn modelId="{4D192E75-7CF0-4DB5-8838-770955FC7307}" type="presParOf" srcId="{2D32512D-23D7-4C86-A738-CA88CB9A30B2}" destId="{D76FAFD0-3D94-400E-BB89-05144DC37888}" srcOrd="9" destOrd="0" presId="urn:microsoft.com/office/officeart/2005/8/layout/cycle7"/>
    <dgm:cxn modelId="{9E683247-1F6D-4A23-9168-2C08D597FE6A}" type="presParOf" srcId="{D76FAFD0-3D94-400E-BB89-05144DC37888}" destId="{CF5F061C-AE56-470A-A582-C3FA6A52D9B0}" srcOrd="0" destOrd="0" presId="urn:microsoft.com/office/officeart/2005/8/layout/cycle7"/>
    <dgm:cxn modelId="{29C21329-93BA-4BEB-875D-108CC31797F7}" type="presParOf" srcId="{2D32512D-23D7-4C86-A738-CA88CB9A30B2}" destId="{7216BC4C-F30A-47B9-BC1A-21A2B9AC7509}" srcOrd="10" destOrd="0" presId="urn:microsoft.com/office/officeart/2005/8/layout/cycle7"/>
    <dgm:cxn modelId="{7913A347-CD61-46CF-A37A-93651AC55F2A}" type="presParOf" srcId="{2D32512D-23D7-4C86-A738-CA88CB9A30B2}" destId="{E38F35C7-50BB-40A6-9847-93AFE5C4A5BA}" srcOrd="11" destOrd="0" presId="urn:microsoft.com/office/officeart/2005/8/layout/cycle7"/>
    <dgm:cxn modelId="{12DB721B-7200-4DD5-961E-97BD34F9B727}" type="presParOf" srcId="{E38F35C7-50BB-40A6-9847-93AFE5C4A5BA}" destId="{0B4E6487-3852-43CE-84D8-724ED5B99084}" srcOrd="0" destOrd="0" presId="urn:microsoft.com/office/officeart/2005/8/layout/cycle7"/>
    <dgm:cxn modelId="{10C6FE29-F559-4C52-951E-9B2C0CCA0D2A}" type="presParOf" srcId="{2D32512D-23D7-4C86-A738-CA88CB9A30B2}" destId="{D86B350A-F2EF-4DBA-8462-AB6B53928555}" srcOrd="12" destOrd="0" presId="urn:microsoft.com/office/officeart/2005/8/layout/cycle7"/>
    <dgm:cxn modelId="{0747D85D-8795-4E7F-BDDA-770BE3EA2D1E}" type="presParOf" srcId="{2D32512D-23D7-4C86-A738-CA88CB9A30B2}" destId="{4588635F-9FE4-44B0-B7E3-3A4189F48BE9}" srcOrd="13" destOrd="0" presId="urn:microsoft.com/office/officeart/2005/8/layout/cycle7"/>
    <dgm:cxn modelId="{1751FFAF-E477-4DA1-8CC6-3E71FAF93EF3}" type="presParOf" srcId="{4588635F-9FE4-44B0-B7E3-3A4189F48BE9}" destId="{39449545-D830-41FE-A396-3025B168703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D50FB1-224F-461C-95E1-ACBF1D679E9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BBD553F6-BCDE-4223-8913-A52DBEA22D83}">
      <dgm:prSet phldrT="[Texto]"/>
      <dgm:spPr/>
      <dgm:t>
        <a:bodyPr/>
        <a:lstStyle/>
        <a:p>
          <a:r>
            <a:rPr lang="es-ES_tradnl" dirty="0"/>
            <a:t>Derecho Internacional Privado</a:t>
          </a:r>
          <a:endParaRPr lang="es-MX" dirty="0"/>
        </a:p>
      </dgm:t>
    </dgm:pt>
    <dgm:pt modelId="{88217FE7-9D7A-4F60-A170-D2B9880C6221}" type="parTrans" cxnId="{31E37894-74B0-4409-A635-B11304031AA2}">
      <dgm:prSet/>
      <dgm:spPr/>
      <dgm:t>
        <a:bodyPr/>
        <a:lstStyle/>
        <a:p>
          <a:endParaRPr lang="es-MX"/>
        </a:p>
      </dgm:t>
    </dgm:pt>
    <dgm:pt modelId="{FBB86FA1-2FDD-4E80-A9A5-8DE99A9465E4}" type="sibTrans" cxnId="{31E37894-74B0-4409-A635-B11304031AA2}">
      <dgm:prSet/>
      <dgm:spPr/>
      <dgm:t>
        <a:bodyPr/>
        <a:lstStyle/>
        <a:p>
          <a:endParaRPr lang="es-MX"/>
        </a:p>
      </dgm:t>
    </dgm:pt>
    <dgm:pt modelId="{3732480E-A40A-4E8F-B923-6764B967D0A3}">
      <dgm:prSet phldrT="[Texto]"/>
      <dgm:spPr/>
      <dgm:t>
        <a:bodyPr/>
        <a:lstStyle/>
        <a:p>
          <a:r>
            <a:rPr lang="es-MX"/>
            <a:t>Domicilio</a:t>
          </a:r>
        </a:p>
      </dgm:t>
    </dgm:pt>
    <dgm:pt modelId="{4FF0F041-8027-42E7-958C-BD8EFF8CB71C}" type="parTrans" cxnId="{C61504DE-FDBA-46AF-A8B7-BD4DE6F84543}">
      <dgm:prSet/>
      <dgm:spPr/>
      <dgm:t>
        <a:bodyPr/>
        <a:lstStyle/>
        <a:p>
          <a:endParaRPr lang="es-MX"/>
        </a:p>
      </dgm:t>
    </dgm:pt>
    <dgm:pt modelId="{E0FA4DC1-6865-439E-84FC-1ED0E8DE496F}" type="sibTrans" cxnId="{C61504DE-FDBA-46AF-A8B7-BD4DE6F84543}">
      <dgm:prSet/>
      <dgm:spPr/>
      <dgm:t>
        <a:bodyPr/>
        <a:lstStyle/>
        <a:p>
          <a:endParaRPr lang="es-MX"/>
        </a:p>
      </dgm:t>
    </dgm:pt>
    <dgm:pt modelId="{8534089E-C3C1-4967-ACD5-20CE5573C10E}">
      <dgm:prSet phldrT="[Texto]"/>
      <dgm:spPr/>
      <dgm:t>
        <a:bodyPr/>
        <a:lstStyle/>
        <a:p>
          <a:endParaRPr lang="es-MX" dirty="0"/>
        </a:p>
      </dgm:t>
    </dgm:pt>
    <dgm:pt modelId="{FBE4C27C-085A-460D-BA34-8E4C9DD86BAC}" type="parTrans" cxnId="{029BD15F-DDCD-4D44-91D2-DB577C584442}">
      <dgm:prSet/>
      <dgm:spPr/>
      <dgm:t>
        <a:bodyPr/>
        <a:lstStyle/>
        <a:p>
          <a:endParaRPr lang="es-MX"/>
        </a:p>
      </dgm:t>
    </dgm:pt>
    <dgm:pt modelId="{736E0613-1C4E-4B6D-8A87-A1747952E107}" type="sibTrans" cxnId="{029BD15F-DDCD-4D44-91D2-DB577C584442}">
      <dgm:prSet/>
      <dgm:spPr/>
      <dgm:t>
        <a:bodyPr/>
        <a:lstStyle/>
        <a:p>
          <a:endParaRPr lang="es-MX"/>
        </a:p>
      </dgm:t>
    </dgm:pt>
    <dgm:pt modelId="{84B76079-5799-4672-9A90-D79181CA7CE1}">
      <dgm:prSet phldrT="[Texto]"/>
      <dgm:spPr/>
      <dgm:t>
        <a:bodyPr/>
        <a:lstStyle/>
        <a:p>
          <a:r>
            <a:rPr lang="es-MX"/>
            <a:t>Filiación</a:t>
          </a:r>
        </a:p>
      </dgm:t>
    </dgm:pt>
    <dgm:pt modelId="{DE9A8098-4E1A-460E-ABE9-7ACE53DBC3A9}" type="parTrans" cxnId="{4AA7E977-32BA-481A-B3F7-D5D4B91D73EF}">
      <dgm:prSet/>
      <dgm:spPr/>
      <dgm:t>
        <a:bodyPr/>
        <a:lstStyle/>
        <a:p>
          <a:endParaRPr lang="es-MX"/>
        </a:p>
      </dgm:t>
    </dgm:pt>
    <dgm:pt modelId="{792E07BF-3523-4276-A6CD-E05A2500B4DB}" type="sibTrans" cxnId="{4AA7E977-32BA-481A-B3F7-D5D4B91D73EF}">
      <dgm:prSet/>
      <dgm:spPr/>
      <dgm:t>
        <a:bodyPr/>
        <a:lstStyle/>
        <a:p>
          <a:endParaRPr lang="es-MX"/>
        </a:p>
      </dgm:t>
    </dgm:pt>
    <dgm:pt modelId="{437C9D76-34B8-4013-8E45-3B34C04584EE}">
      <dgm:prSet/>
      <dgm:spPr/>
      <dgm:t>
        <a:bodyPr/>
        <a:lstStyle/>
        <a:p>
          <a:r>
            <a:rPr lang="es-MX"/>
            <a:t>Divorcio</a:t>
          </a:r>
        </a:p>
      </dgm:t>
    </dgm:pt>
    <dgm:pt modelId="{1B8BCA1D-1190-45A2-9C30-DEAFDD7FB9B9}" type="parTrans" cxnId="{B736648D-7FC1-4633-9796-AD4F644E5AE8}">
      <dgm:prSet/>
      <dgm:spPr/>
      <dgm:t>
        <a:bodyPr/>
        <a:lstStyle/>
        <a:p>
          <a:endParaRPr lang="es-MX"/>
        </a:p>
      </dgm:t>
    </dgm:pt>
    <dgm:pt modelId="{818E80A3-4B0C-4586-89CF-939651CBBCB4}" type="sibTrans" cxnId="{B736648D-7FC1-4633-9796-AD4F644E5AE8}">
      <dgm:prSet/>
      <dgm:spPr/>
      <dgm:t>
        <a:bodyPr/>
        <a:lstStyle/>
        <a:p>
          <a:endParaRPr lang="es-MX"/>
        </a:p>
      </dgm:t>
    </dgm:pt>
    <dgm:pt modelId="{B09EAB46-BD08-4965-82A1-769775488BC5}">
      <dgm:prSet/>
      <dgm:spPr/>
      <dgm:t>
        <a:bodyPr/>
        <a:lstStyle/>
        <a:p>
          <a:r>
            <a:rPr lang="es-MX"/>
            <a:t>Parentesco</a:t>
          </a:r>
        </a:p>
      </dgm:t>
    </dgm:pt>
    <dgm:pt modelId="{526D6F96-F7D7-4255-8421-C69B398F3B51}" type="parTrans" cxnId="{ABAC93DA-CAD2-42F3-B14D-60C1A6499519}">
      <dgm:prSet/>
      <dgm:spPr/>
      <dgm:t>
        <a:bodyPr/>
        <a:lstStyle/>
        <a:p>
          <a:endParaRPr lang="es-MX"/>
        </a:p>
      </dgm:t>
    </dgm:pt>
    <dgm:pt modelId="{694AECA1-CB82-4465-ADBE-FDE4FE01A760}" type="sibTrans" cxnId="{ABAC93DA-CAD2-42F3-B14D-60C1A6499519}">
      <dgm:prSet/>
      <dgm:spPr/>
      <dgm:t>
        <a:bodyPr/>
        <a:lstStyle/>
        <a:p>
          <a:endParaRPr lang="es-MX"/>
        </a:p>
      </dgm:t>
    </dgm:pt>
    <dgm:pt modelId="{1D44B0EE-093D-40FC-943A-AB8D37D9416D}">
      <dgm:prSet/>
      <dgm:spPr/>
      <dgm:t>
        <a:bodyPr/>
        <a:lstStyle/>
        <a:p>
          <a:endParaRPr lang="es-MX" dirty="0"/>
        </a:p>
      </dgm:t>
    </dgm:pt>
    <dgm:pt modelId="{B02E7813-231F-43AA-8E40-5A70E1FD17E3}" type="parTrans" cxnId="{AF320526-441D-4B9E-A87A-1B354482E295}">
      <dgm:prSet/>
      <dgm:spPr/>
      <dgm:t>
        <a:bodyPr/>
        <a:lstStyle/>
        <a:p>
          <a:endParaRPr lang="es-MX"/>
        </a:p>
      </dgm:t>
    </dgm:pt>
    <dgm:pt modelId="{2A386067-4126-4C03-A9B3-3AF346BB925B}" type="sibTrans" cxnId="{AF320526-441D-4B9E-A87A-1B354482E295}">
      <dgm:prSet/>
      <dgm:spPr/>
      <dgm:t>
        <a:bodyPr/>
        <a:lstStyle/>
        <a:p>
          <a:endParaRPr lang="es-MX"/>
        </a:p>
      </dgm:t>
    </dgm:pt>
    <dgm:pt modelId="{9300AFCE-7EAF-4333-A95E-72D7AA8F3C09}">
      <dgm:prSet/>
      <dgm:spPr/>
      <dgm:t>
        <a:bodyPr/>
        <a:lstStyle/>
        <a:p>
          <a:endParaRPr lang="es-MX" dirty="0"/>
        </a:p>
      </dgm:t>
    </dgm:pt>
    <dgm:pt modelId="{291E071A-C64C-4471-8FD8-F3B173C61BF2}" type="parTrans" cxnId="{D3D751E4-405D-4C0F-81A7-F9CA326EA4AC}">
      <dgm:prSet/>
      <dgm:spPr/>
      <dgm:t>
        <a:bodyPr/>
        <a:lstStyle/>
        <a:p>
          <a:endParaRPr lang="es-MX"/>
        </a:p>
      </dgm:t>
    </dgm:pt>
    <dgm:pt modelId="{24A76DD9-28A0-44E3-9F66-04A9BCCDE466}" type="sibTrans" cxnId="{D3D751E4-405D-4C0F-81A7-F9CA326EA4AC}">
      <dgm:prSet/>
      <dgm:spPr/>
      <dgm:t>
        <a:bodyPr/>
        <a:lstStyle/>
        <a:p>
          <a:endParaRPr lang="es-MX"/>
        </a:p>
      </dgm:t>
    </dgm:pt>
    <dgm:pt modelId="{5CCB676C-D96B-46EB-8D36-68A57FB9E883}">
      <dgm:prSet/>
      <dgm:spPr/>
      <dgm:t>
        <a:bodyPr/>
        <a:lstStyle/>
        <a:p>
          <a:endParaRPr lang="es-MX" dirty="0"/>
        </a:p>
      </dgm:t>
    </dgm:pt>
    <dgm:pt modelId="{AFDE10DD-9899-488E-8951-D8DAA76C4B4E}" type="parTrans" cxnId="{52879526-3CA4-466B-80AC-805B7D17B8D9}">
      <dgm:prSet/>
      <dgm:spPr/>
      <dgm:t>
        <a:bodyPr/>
        <a:lstStyle/>
        <a:p>
          <a:endParaRPr lang="es-MX"/>
        </a:p>
      </dgm:t>
    </dgm:pt>
    <dgm:pt modelId="{7CCDC891-8971-4AEB-A9EB-9ACFE5706A5B}" type="sibTrans" cxnId="{52879526-3CA4-466B-80AC-805B7D17B8D9}">
      <dgm:prSet/>
      <dgm:spPr/>
      <dgm:t>
        <a:bodyPr/>
        <a:lstStyle/>
        <a:p>
          <a:endParaRPr lang="es-MX"/>
        </a:p>
      </dgm:t>
    </dgm:pt>
    <dgm:pt modelId="{3A7B3B7D-2128-4102-A8A6-9D3D8C0AEE6B}">
      <dgm:prSet/>
      <dgm:spPr/>
      <dgm:t>
        <a:bodyPr/>
        <a:lstStyle/>
        <a:p>
          <a:endParaRPr lang="es-MX" dirty="0"/>
        </a:p>
      </dgm:t>
    </dgm:pt>
    <dgm:pt modelId="{62819CDF-827F-45B1-9C46-C3D1E6320867}" type="parTrans" cxnId="{4280547D-C25A-4CF8-AD2F-38028683AF41}">
      <dgm:prSet/>
      <dgm:spPr/>
      <dgm:t>
        <a:bodyPr/>
        <a:lstStyle/>
        <a:p>
          <a:endParaRPr lang="es-ES"/>
        </a:p>
      </dgm:t>
    </dgm:pt>
    <dgm:pt modelId="{A7BF9EF7-9B61-4A7B-B74E-DCD285828EAC}" type="sibTrans" cxnId="{4280547D-C25A-4CF8-AD2F-38028683AF41}">
      <dgm:prSet/>
      <dgm:spPr/>
      <dgm:t>
        <a:bodyPr/>
        <a:lstStyle/>
        <a:p>
          <a:endParaRPr lang="es-ES"/>
        </a:p>
      </dgm:t>
    </dgm:pt>
    <dgm:pt modelId="{9A77B0B6-4CD3-43A3-8E61-37E17E5789C5}">
      <dgm:prSet/>
      <dgm:spPr/>
      <dgm:t>
        <a:bodyPr/>
        <a:lstStyle/>
        <a:p>
          <a:endParaRPr lang="es-MX" dirty="0"/>
        </a:p>
      </dgm:t>
    </dgm:pt>
    <dgm:pt modelId="{87D5C947-AE8C-4E13-BA19-6F0B10C82344}" type="parTrans" cxnId="{E174D45E-D428-4984-BFE5-44D643C391F7}">
      <dgm:prSet/>
      <dgm:spPr/>
      <dgm:t>
        <a:bodyPr/>
        <a:lstStyle/>
        <a:p>
          <a:endParaRPr lang="es-ES"/>
        </a:p>
      </dgm:t>
    </dgm:pt>
    <dgm:pt modelId="{E9E65EB2-7BBF-462E-90B5-B1727F9803D9}" type="sibTrans" cxnId="{E174D45E-D428-4984-BFE5-44D643C391F7}">
      <dgm:prSet/>
      <dgm:spPr/>
      <dgm:t>
        <a:bodyPr/>
        <a:lstStyle/>
        <a:p>
          <a:endParaRPr lang="es-ES"/>
        </a:p>
      </dgm:t>
    </dgm:pt>
    <dgm:pt modelId="{EA43964E-1471-4211-95AB-1B4220C2AA6F}">
      <dgm:prSet/>
      <dgm:spPr/>
      <dgm:t>
        <a:bodyPr/>
        <a:lstStyle/>
        <a:p>
          <a:endParaRPr lang="es-MX" dirty="0"/>
        </a:p>
      </dgm:t>
    </dgm:pt>
    <dgm:pt modelId="{E989C282-E4D7-46DC-9082-06036467287D}" type="parTrans" cxnId="{34117485-DD46-4876-9213-74536F749B48}">
      <dgm:prSet/>
      <dgm:spPr/>
      <dgm:t>
        <a:bodyPr/>
        <a:lstStyle/>
        <a:p>
          <a:endParaRPr lang="es-ES"/>
        </a:p>
      </dgm:t>
    </dgm:pt>
    <dgm:pt modelId="{12A69E59-66F4-4E34-8EAA-E42A8516490A}" type="sibTrans" cxnId="{34117485-DD46-4876-9213-74536F749B48}">
      <dgm:prSet/>
      <dgm:spPr/>
      <dgm:t>
        <a:bodyPr/>
        <a:lstStyle/>
        <a:p>
          <a:endParaRPr lang="es-ES"/>
        </a:p>
      </dgm:t>
    </dgm:pt>
    <dgm:pt modelId="{2F6B4228-9AAA-4465-9D8E-52B4DBD53EDE}">
      <dgm:prSet/>
      <dgm:spPr/>
      <dgm:t>
        <a:bodyPr/>
        <a:lstStyle/>
        <a:p>
          <a:endParaRPr lang="es-MX" dirty="0"/>
        </a:p>
      </dgm:t>
    </dgm:pt>
    <dgm:pt modelId="{265ECD5A-784F-40C8-BBE2-F935D56BCBAA}" type="parTrans" cxnId="{C0F122E5-7B1C-42D4-B04E-3E401BCE22F9}">
      <dgm:prSet/>
      <dgm:spPr/>
      <dgm:t>
        <a:bodyPr/>
        <a:lstStyle/>
        <a:p>
          <a:endParaRPr lang="es-ES"/>
        </a:p>
      </dgm:t>
    </dgm:pt>
    <dgm:pt modelId="{13186310-E598-43C4-8E0E-3065FF9743FC}" type="sibTrans" cxnId="{C0F122E5-7B1C-42D4-B04E-3E401BCE22F9}">
      <dgm:prSet/>
      <dgm:spPr/>
      <dgm:t>
        <a:bodyPr/>
        <a:lstStyle/>
        <a:p>
          <a:endParaRPr lang="es-ES"/>
        </a:p>
      </dgm:t>
    </dgm:pt>
    <dgm:pt modelId="{FF11E88B-F0E2-41CF-B80F-EB1E9A892277}" type="pres">
      <dgm:prSet presAssocID="{8CD50FB1-224F-461C-95E1-ACBF1D679E9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61BFD0A-9236-40D5-BDB6-D25CCD8F7DB5}" type="pres">
      <dgm:prSet presAssocID="{BBD553F6-BCDE-4223-8913-A52DBEA22D83}" presName="root1" presStyleCnt="0"/>
      <dgm:spPr/>
    </dgm:pt>
    <dgm:pt modelId="{8A81B597-F128-4BE1-8C40-382C5EDA3E46}" type="pres">
      <dgm:prSet presAssocID="{BBD553F6-BCDE-4223-8913-A52DBEA22D83}" presName="LevelOneTextNode" presStyleLbl="node0" presStyleIdx="0" presStyleCnt="1" custLinFactNeighborX="-38069" custLinFactNeighborY="-425">
        <dgm:presLayoutVars>
          <dgm:chPref val="3"/>
        </dgm:presLayoutVars>
      </dgm:prSet>
      <dgm:spPr/>
    </dgm:pt>
    <dgm:pt modelId="{568CAAAB-51E8-4976-930C-E22EE92789EA}" type="pres">
      <dgm:prSet presAssocID="{BBD553F6-BCDE-4223-8913-A52DBEA22D83}" presName="level2hierChild" presStyleCnt="0"/>
      <dgm:spPr/>
    </dgm:pt>
    <dgm:pt modelId="{FA59F673-D457-4CAF-8589-2F590D72042A}" type="pres">
      <dgm:prSet presAssocID="{4FF0F041-8027-42E7-958C-BD8EFF8CB71C}" presName="conn2-1" presStyleLbl="parChTrans1D2" presStyleIdx="0" presStyleCnt="4"/>
      <dgm:spPr/>
    </dgm:pt>
    <dgm:pt modelId="{5CCBC802-3A96-4E3B-8C79-DEA00D477B54}" type="pres">
      <dgm:prSet presAssocID="{4FF0F041-8027-42E7-958C-BD8EFF8CB71C}" presName="connTx" presStyleLbl="parChTrans1D2" presStyleIdx="0" presStyleCnt="4"/>
      <dgm:spPr/>
    </dgm:pt>
    <dgm:pt modelId="{A07BC49E-30FA-4081-972F-85CBF9DF4CF5}" type="pres">
      <dgm:prSet presAssocID="{3732480E-A40A-4E8F-B923-6764B967D0A3}" presName="root2" presStyleCnt="0"/>
      <dgm:spPr/>
    </dgm:pt>
    <dgm:pt modelId="{851BBB10-D020-4025-81C5-3609BE0E31C3}" type="pres">
      <dgm:prSet presAssocID="{3732480E-A40A-4E8F-B923-6764B967D0A3}" presName="LevelTwoTextNode" presStyleLbl="node2" presStyleIdx="0" presStyleCnt="4">
        <dgm:presLayoutVars>
          <dgm:chPref val="3"/>
        </dgm:presLayoutVars>
      </dgm:prSet>
      <dgm:spPr/>
    </dgm:pt>
    <dgm:pt modelId="{30741042-933C-443C-8565-CD2D39951CDD}" type="pres">
      <dgm:prSet presAssocID="{3732480E-A40A-4E8F-B923-6764B967D0A3}" presName="level3hierChild" presStyleCnt="0"/>
      <dgm:spPr/>
    </dgm:pt>
    <dgm:pt modelId="{5724071A-2FF8-4D61-AB88-36BEAA5BB6E4}" type="pres">
      <dgm:prSet presAssocID="{FBE4C27C-085A-460D-BA34-8E4C9DD86BAC}" presName="conn2-1" presStyleLbl="parChTrans1D3" presStyleIdx="0" presStyleCnt="8"/>
      <dgm:spPr/>
    </dgm:pt>
    <dgm:pt modelId="{964107EF-A303-40A2-BFD7-0D12D9412BB1}" type="pres">
      <dgm:prSet presAssocID="{FBE4C27C-085A-460D-BA34-8E4C9DD86BAC}" presName="connTx" presStyleLbl="parChTrans1D3" presStyleIdx="0" presStyleCnt="8"/>
      <dgm:spPr/>
    </dgm:pt>
    <dgm:pt modelId="{9A2DF5DF-5C11-4517-8FC6-E85AD3665B11}" type="pres">
      <dgm:prSet presAssocID="{8534089E-C3C1-4967-ACD5-20CE5573C10E}" presName="root2" presStyleCnt="0"/>
      <dgm:spPr/>
    </dgm:pt>
    <dgm:pt modelId="{2448AAA5-DCAF-41A1-8450-2D2058475919}" type="pres">
      <dgm:prSet presAssocID="{8534089E-C3C1-4967-ACD5-20CE5573C10E}" presName="LevelTwoTextNode" presStyleLbl="node3" presStyleIdx="0" presStyleCnt="8">
        <dgm:presLayoutVars>
          <dgm:chPref val="3"/>
        </dgm:presLayoutVars>
      </dgm:prSet>
      <dgm:spPr/>
    </dgm:pt>
    <dgm:pt modelId="{0E1FC7D9-6880-497C-A1B8-654605E25B5E}" type="pres">
      <dgm:prSet presAssocID="{8534089E-C3C1-4967-ACD5-20CE5573C10E}" presName="level3hierChild" presStyleCnt="0"/>
      <dgm:spPr/>
    </dgm:pt>
    <dgm:pt modelId="{774DDC9B-4388-435C-A474-EE19336B8682}" type="pres">
      <dgm:prSet presAssocID="{62819CDF-827F-45B1-9C46-C3D1E6320867}" presName="conn2-1" presStyleLbl="parChTrans1D3" presStyleIdx="1" presStyleCnt="8"/>
      <dgm:spPr/>
    </dgm:pt>
    <dgm:pt modelId="{6C2ED147-6068-48D5-89F1-203E149B3D75}" type="pres">
      <dgm:prSet presAssocID="{62819CDF-827F-45B1-9C46-C3D1E6320867}" presName="connTx" presStyleLbl="parChTrans1D3" presStyleIdx="1" presStyleCnt="8"/>
      <dgm:spPr/>
    </dgm:pt>
    <dgm:pt modelId="{7A287287-34B9-401D-9848-B059B9C1E9DC}" type="pres">
      <dgm:prSet presAssocID="{3A7B3B7D-2128-4102-A8A6-9D3D8C0AEE6B}" presName="root2" presStyleCnt="0"/>
      <dgm:spPr/>
    </dgm:pt>
    <dgm:pt modelId="{E3EE70A3-907A-408D-9C35-DFD3DFF12615}" type="pres">
      <dgm:prSet presAssocID="{3A7B3B7D-2128-4102-A8A6-9D3D8C0AEE6B}" presName="LevelTwoTextNode" presStyleLbl="node3" presStyleIdx="1" presStyleCnt="8">
        <dgm:presLayoutVars>
          <dgm:chPref val="3"/>
        </dgm:presLayoutVars>
      </dgm:prSet>
      <dgm:spPr/>
    </dgm:pt>
    <dgm:pt modelId="{203A9605-E57C-4F75-986D-56C9A8F369F3}" type="pres">
      <dgm:prSet presAssocID="{3A7B3B7D-2128-4102-A8A6-9D3D8C0AEE6B}" presName="level3hierChild" presStyleCnt="0"/>
      <dgm:spPr/>
    </dgm:pt>
    <dgm:pt modelId="{2D1A9D62-8152-4E3F-9A51-7F1CC5D63BA8}" type="pres">
      <dgm:prSet presAssocID="{1B8BCA1D-1190-45A2-9C30-DEAFDD7FB9B9}" presName="conn2-1" presStyleLbl="parChTrans1D2" presStyleIdx="1" presStyleCnt="4"/>
      <dgm:spPr/>
    </dgm:pt>
    <dgm:pt modelId="{36F203CA-1F78-4C09-A4E6-0D045F1C3728}" type="pres">
      <dgm:prSet presAssocID="{1B8BCA1D-1190-45A2-9C30-DEAFDD7FB9B9}" presName="connTx" presStyleLbl="parChTrans1D2" presStyleIdx="1" presStyleCnt="4"/>
      <dgm:spPr/>
    </dgm:pt>
    <dgm:pt modelId="{07451876-9986-477F-8C43-118E74BB6B9E}" type="pres">
      <dgm:prSet presAssocID="{437C9D76-34B8-4013-8E45-3B34C04584EE}" presName="root2" presStyleCnt="0"/>
      <dgm:spPr/>
    </dgm:pt>
    <dgm:pt modelId="{EE4FA6DB-99D8-4755-8377-E504CBF577FE}" type="pres">
      <dgm:prSet presAssocID="{437C9D76-34B8-4013-8E45-3B34C04584EE}" presName="LevelTwoTextNode" presStyleLbl="node2" presStyleIdx="1" presStyleCnt="4">
        <dgm:presLayoutVars>
          <dgm:chPref val="3"/>
        </dgm:presLayoutVars>
      </dgm:prSet>
      <dgm:spPr/>
    </dgm:pt>
    <dgm:pt modelId="{C7D9716C-3939-490E-84EA-C3B88769DAF2}" type="pres">
      <dgm:prSet presAssocID="{437C9D76-34B8-4013-8E45-3B34C04584EE}" presName="level3hierChild" presStyleCnt="0"/>
      <dgm:spPr/>
    </dgm:pt>
    <dgm:pt modelId="{3AB02EA9-9BF8-4751-A25B-6234792EB5AC}" type="pres">
      <dgm:prSet presAssocID="{B02E7813-231F-43AA-8E40-5A70E1FD17E3}" presName="conn2-1" presStyleLbl="parChTrans1D3" presStyleIdx="2" presStyleCnt="8"/>
      <dgm:spPr/>
    </dgm:pt>
    <dgm:pt modelId="{A751F79D-A2F9-4885-9C53-DEC490FCDAC8}" type="pres">
      <dgm:prSet presAssocID="{B02E7813-231F-43AA-8E40-5A70E1FD17E3}" presName="connTx" presStyleLbl="parChTrans1D3" presStyleIdx="2" presStyleCnt="8"/>
      <dgm:spPr/>
    </dgm:pt>
    <dgm:pt modelId="{250E11CD-1729-483B-916C-EE4035C85541}" type="pres">
      <dgm:prSet presAssocID="{1D44B0EE-093D-40FC-943A-AB8D37D9416D}" presName="root2" presStyleCnt="0"/>
      <dgm:spPr/>
    </dgm:pt>
    <dgm:pt modelId="{C2FD7AA4-9F94-4BCC-A9A5-CCCAC63B2E0C}" type="pres">
      <dgm:prSet presAssocID="{1D44B0EE-093D-40FC-943A-AB8D37D9416D}" presName="LevelTwoTextNode" presStyleLbl="node3" presStyleIdx="2" presStyleCnt="8">
        <dgm:presLayoutVars>
          <dgm:chPref val="3"/>
        </dgm:presLayoutVars>
      </dgm:prSet>
      <dgm:spPr/>
    </dgm:pt>
    <dgm:pt modelId="{54CAEED1-6092-4C57-8262-34BC7CC057BA}" type="pres">
      <dgm:prSet presAssocID="{1D44B0EE-093D-40FC-943A-AB8D37D9416D}" presName="level3hierChild" presStyleCnt="0"/>
      <dgm:spPr/>
    </dgm:pt>
    <dgm:pt modelId="{3E4BADBE-FFA4-4E08-B023-479669A9A27D}" type="pres">
      <dgm:prSet presAssocID="{87D5C947-AE8C-4E13-BA19-6F0B10C82344}" presName="conn2-1" presStyleLbl="parChTrans1D3" presStyleIdx="3" presStyleCnt="8"/>
      <dgm:spPr/>
    </dgm:pt>
    <dgm:pt modelId="{16E4A498-CA58-4FD7-9B8E-E576CAD5D662}" type="pres">
      <dgm:prSet presAssocID="{87D5C947-AE8C-4E13-BA19-6F0B10C82344}" presName="connTx" presStyleLbl="parChTrans1D3" presStyleIdx="3" presStyleCnt="8"/>
      <dgm:spPr/>
    </dgm:pt>
    <dgm:pt modelId="{C1FDA1E9-F490-4214-BD58-9DB4C497A2CD}" type="pres">
      <dgm:prSet presAssocID="{9A77B0B6-4CD3-43A3-8E61-37E17E5789C5}" presName="root2" presStyleCnt="0"/>
      <dgm:spPr/>
    </dgm:pt>
    <dgm:pt modelId="{8188248A-BD84-432D-ADD5-EC4168D10683}" type="pres">
      <dgm:prSet presAssocID="{9A77B0B6-4CD3-43A3-8E61-37E17E5789C5}" presName="LevelTwoTextNode" presStyleLbl="node3" presStyleIdx="3" presStyleCnt="8">
        <dgm:presLayoutVars>
          <dgm:chPref val="3"/>
        </dgm:presLayoutVars>
      </dgm:prSet>
      <dgm:spPr/>
    </dgm:pt>
    <dgm:pt modelId="{4FC3AF4C-A65F-4B6C-9FCB-549DF57E40E1}" type="pres">
      <dgm:prSet presAssocID="{9A77B0B6-4CD3-43A3-8E61-37E17E5789C5}" presName="level3hierChild" presStyleCnt="0"/>
      <dgm:spPr/>
    </dgm:pt>
    <dgm:pt modelId="{8F61C284-7451-4E43-81AC-65396EC1FA39}" type="pres">
      <dgm:prSet presAssocID="{DE9A8098-4E1A-460E-ABE9-7ACE53DBC3A9}" presName="conn2-1" presStyleLbl="parChTrans1D2" presStyleIdx="2" presStyleCnt="4"/>
      <dgm:spPr/>
    </dgm:pt>
    <dgm:pt modelId="{FC388ECC-31DF-450D-813E-ABE4B6430208}" type="pres">
      <dgm:prSet presAssocID="{DE9A8098-4E1A-460E-ABE9-7ACE53DBC3A9}" presName="connTx" presStyleLbl="parChTrans1D2" presStyleIdx="2" presStyleCnt="4"/>
      <dgm:spPr/>
    </dgm:pt>
    <dgm:pt modelId="{6B9A3099-0104-4F0C-AD55-BB7B5C39680B}" type="pres">
      <dgm:prSet presAssocID="{84B76079-5799-4672-9A90-D79181CA7CE1}" presName="root2" presStyleCnt="0"/>
      <dgm:spPr/>
    </dgm:pt>
    <dgm:pt modelId="{98FB5F22-56CA-43C6-8FCD-6C2364221091}" type="pres">
      <dgm:prSet presAssocID="{84B76079-5799-4672-9A90-D79181CA7CE1}" presName="LevelTwoTextNode" presStyleLbl="node2" presStyleIdx="2" presStyleCnt="4">
        <dgm:presLayoutVars>
          <dgm:chPref val="3"/>
        </dgm:presLayoutVars>
      </dgm:prSet>
      <dgm:spPr/>
    </dgm:pt>
    <dgm:pt modelId="{2B125248-00C1-4283-A454-4F0C597D8724}" type="pres">
      <dgm:prSet presAssocID="{84B76079-5799-4672-9A90-D79181CA7CE1}" presName="level3hierChild" presStyleCnt="0"/>
      <dgm:spPr/>
    </dgm:pt>
    <dgm:pt modelId="{B6787A75-4B89-44E1-8B68-275DE1345856}" type="pres">
      <dgm:prSet presAssocID="{291E071A-C64C-4471-8FD8-F3B173C61BF2}" presName="conn2-1" presStyleLbl="parChTrans1D3" presStyleIdx="4" presStyleCnt="8"/>
      <dgm:spPr/>
    </dgm:pt>
    <dgm:pt modelId="{0447563D-C9DE-436F-8633-C5EA44CD47D8}" type="pres">
      <dgm:prSet presAssocID="{291E071A-C64C-4471-8FD8-F3B173C61BF2}" presName="connTx" presStyleLbl="parChTrans1D3" presStyleIdx="4" presStyleCnt="8"/>
      <dgm:spPr/>
    </dgm:pt>
    <dgm:pt modelId="{068A5DBF-8F52-4B5E-9483-B81C5A9DAA64}" type="pres">
      <dgm:prSet presAssocID="{9300AFCE-7EAF-4333-A95E-72D7AA8F3C09}" presName="root2" presStyleCnt="0"/>
      <dgm:spPr/>
    </dgm:pt>
    <dgm:pt modelId="{35356960-7E9F-48EF-9A2A-45935049E455}" type="pres">
      <dgm:prSet presAssocID="{9300AFCE-7EAF-4333-A95E-72D7AA8F3C09}" presName="LevelTwoTextNode" presStyleLbl="node3" presStyleIdx="4" presStyleCnt="8">
        <dgm:presLayoutVars>
          <dgm:chPref val="3"/>
        </dgm:presLayoutVars>
      </dgm:prSet>
      <dgm:spPr/>
    </dgm:pt>
    <dgm:pt modelId="{25AF8399-6538-46CB-904C-FD20EB04414D}" type="pres">
      <dgm:prSet presAssocID="{9300AFCE-7EAF-4333-A95E-72D7AA8F3C09}" presName="level3hierChild" presStyleCnt="0"/>
      <dgm:spPr/>
    </dgm:pt>
    <dgm:pt modelId="{9AC10109-4C23-4D80-AD51-CED33071704D}" type="pres">
      <dgm:prSet presAssocID="{E989C282-E4D7-46DC-9082-06036467287D}" presName="conn2-1" presStyleLbl="parChTrans1D3" presStyleIdx="5" presStyleCnt="8"/>
      <dgm:spPr/>
    </dgm:pt>
    <dgm:pt modelId="{5A7199A1-E0E3-4DB1-AB62-CDF52818F261}" type="pres">
      <dgm:prSet presAssocID="{E989C282-E4D7-46DC-9082-06036467287D}" presName="connTx" presStyleLbl="parChTrans1D3" presStyleIdx="5" presStyleCnt="8"/>
      <dgm:spPr/>
    </dgm:pt>
    <dgm:pt modelId="{6A43B725-F2C6-41F2-BBC0-A615DBCA4E26}" type="pres">
      <dgm:prSet presAssocID="{EA43964E-1471-4211-95AB-1B4220C2AA6F}" presName="root2" presStyleCnt="0"/>
      <dgm:spPr/>
    </dgm:pt>
    <dgm:pt modelId="{700F58BA-7D88-4DEF-8181-A48C3F51E653}" type="pres">
      <dgm:prSet presAssocID="{EA43964E-1471-4211-95AB-1B4220C2AA6F}" presName="LevelTwoTextNode" presStyleLbl="node3" presStyleIdx="5" presStyleCnt="8">
        <dgm:presLayoutVars>
          <dgm:chPref val="3"/>
        </dgm:presLayoutVars>
      </dgm:prSet>
      <dgm:spPr/>
    </dgm:pt>
    <dgm:pt modelId="{0DC37C0F-7897-433A-BA7A-29F27E760DFF}" type="pres">
      <dgm:prSet presAssocID="{EA43964E-1471-4211-95AB-1B4220C2AA6F}" presName="level3hierChild" presStyleCnt="0"/>
      <dgm:spPr/>
    </dgm:pt>
    <dgm:pt modelId="{A54C256A-89DE-4C45-8595-6E0BBA4476F2}" type="pres">
      <dgm:prSet presAssocID="{526D6F96-F7D7-4255-8421-C69B398F3B51}" presName="conn2-1" presStyleLbl="parChTrans1D2" presStyleIdx="3" presStyleCnt="4"/>
      <dgm:spPr/>
    </dgm:pt>
    <dgm:pt modelId="{FEF9663E-1E12-47BD-9025-1F7DE64A584A}" type="pres">
      <dgm:prSet presAssocID="{526D6F96-F7D7-4255-8421-C69B398F3B51}" presName="connTx" presStyleLbl="parChTrans1D2" presStyleIdx="3" presStyleCnt="4"/>
      <dgm:spPr/>
    </dgm:pt>
    <dgm:pt modelId="{779D7E94-776D-4FCD-B115-E27E338DDA1A}" type="pres">
      <dgm:prSet presAssocID="{B09EAB46-BD08-4965-82A1-769775488BC5}" presName="root2" presStyleCnt="0"/>
      <dgm:spPr/>
    </dgm:pt>
    <dgm:pt modelId="{95AD5660-B5DB-4B6F-A0DE-5F220ABAF66E}" type="pres">
      <dgm:prSet presAssocID="{B09EAB46-BD08-4965-82A1-769775488BC5}" presName="LevelTwoTextNode" presStyleLbl="node2" presStyleIdx="3" presStyleCnt="4">
        <dgm:presLayoutVars>
          <dgm:chPref val="3"/>
        </dgm:presLayoutVars>
      </dgm:prSet>
      <dgm:spPr/>
    </dgm:pt>
    <dgm:pt modelId="{F9D42323-EE98-4A3E-8016-083140CB05C9}" type="pres">
      <dgm:prSet presAssocID="{B09EAB46-BD08-4965-82A1-769775488BC5}" presName="level3hierChild" presStyleCnt="0"/>
      <dgm:spPr/>
    </dgm:pt>
    <dgm:pt modelId="{44763D6E-C338-4D43-9A6C-281AF61B27A4}" type="pres">
      <dgm:prSet presAssocID="{AFDE10DD-9899-488E-8951-D8DAA76C4B4E}" presName="conn2-1" presStyleLbl="parChTrans1D3" presStyleIdx="6" presStyleCnt="8"/>
      <dgm:spPr/>
    </dgm:pt>
    <dgm:pt modelId="{5C6C55D3-BC4E-468B-8B0A-A2E1E4F71F9C}" type="pres">
      <dgm:prSet presAssocID="{AFDE10DD-9899-488E-8951-D8DAA76C4B4E}" presName="connTx" presStyleLbl="parChTrans1D3" presStyleIdx="6" presStyleCnt="8"/>
      <dgm:spPr/>
    </dgm:pt>
    <dgm:pt modelId="{42E52948-0726-4D38-AF3E-30184423A09D}" type="pres">
      <dgm:prSet presAssocID="{5CCB676C-D96B-46EB-8D36-68A57FB9E883}" presName="root2" presStyleCnt="0"/>
      <dgm:spPr/>
    </dgm:pt>
    <dgm:pt modelId="{AFBEB7B0-59F8-4C88-A84B-CA9F894BB0DE}" type="pres">
      <dgm:prSet presAssocID="{5CCB676C-D96B-46EB-8D36-68A57FB9E883}" presName="LevelTwoTextNode" presStyleLbl="node3" presStyleIdx="6" presStyleCnt="8">
        <dgm:presLayoutVars>
          <dgm:chPref val="3"/>
        </dgm:presLayoutVars>
      </dgm:prSet>
      <dgm:spPr/>
    </dgm:pt>
    <dgm:pt modelId="{2B423FFD-9C7C-4F32-99F8-0A1D005FE296}" type="pres">
      <dgm:prSet presAssocID="{5CCB676C-D96B-46EB-8D36-68A57FB9E883}" presName="level3hierChild" presStyleCnt="0"/>
      <dgm:spPr/>
    </dgm:pt>
    <dgm:pt modelId="{AB3EEFCB-A91A-4320-925E-351F742DDE6E}" type="pres">
      <dgm:prSet presAssocID="{265ECD5A-784F-40C8-BBE2-F935D56BCBAA}" presName="conn2-1" presStyleLbl="parChTrans1D3" presStyleIdx="7" presStyleCnt="8"/>
      <dgm:spPr/>
    </dgm:pt>
    <dgm:pt modelId="{8CC5C6F9-0074-4F23-B3FE-CAEFFCCE8B55}" type="pres">
      <dgm:prSet presAssocID="{265ECD5A-784F-40C8-BBE2-F935D56BCBAA}" presName="connTx" presStyleLbl="parChTrans1D3" presStyleIdx="7" presStyleCnt="8"/>
      <dgm:spPr/>
    </dgm:pt>
    <dgm:pt modelId="{C522FDD1-BA5B-42A1-880C-11A9765F7D21}" type="pres">
      <dgm:prSet presAssocID="{2F6B4228-9AAA-4465-9D8E-52B4DBD53EDE}" presName="root2" presStyleCnt="0"/>
      <dgm:spPr/>
    </dgm:pt>
    <dgm:pt modelId="{4CC1F2B5-8F31-4DA4-A3D7-6194795A0C24}" type="pres">
      <dgm:prSet presAssocID="{2F6B4228-9AAA-4465-9D8E-52B4DBD53EDE}" presName="LevelTwoTextNode" presStyleLbl="node3" presStyleIdx="7" presStyleCnt="8">
        <dgm:presLayoutVars>
          <dgm:chPref val="3"/>
        </dgm:presLayoutVars>
      </dgm:prSet>
      <dgm:spPr/>
    </dgm:pt>
    <dgm:pt modelId="{5728AB75-29DC-4C07-B8F6-0F52219BC557}" type="pres">
      <dgm:prSet presAssocID="{2F6B4228-9AAA-4465-9D8E-52B4DBD53EDE}" presName="level3hierChild" presStyleCnt="0"/>
      <dgm:spPr/>
    </dgm:pt>
  </dgm:ptLst>
  <dgm:cxnLst>
    <dgm:cxn modelId="{0240800E-9C27-49BD-8397-B277B5F695D0}" type="presOf" srcId="{62819CDF-827F-45B1-9C46-C3D1E6320867}" destId="{6C2ED147-6068-48D5-89F1-203E149B3D75}" srcOrd="1" destOrd="0" presId="urn:microsoft.com/office/officeart/2008/layout/HorizontalMultiLevelHierarchy"/>
    <dgm:cxn modelId="{42769C17-CDFC-48DB-8A07-A98FBA80BE4F}" type="presOf" srcId="{E989C282-E4D7-46DC-9082-06036467287D}" destId="{5A7199A1-E0E3-4DB1-AB62-CDF52818F261}" srcOrd="1" destOrd="0" presId="urn:microsoft.com/office/officeart/2008/layout/HorizontalMultiLevelHierarchy"/>
    <dgm:cxn modelId="{C4EE5318-A0A1-436F-98BD-62EF6A1E2FCA}" type="presOf" srcId="{8CD50FB1-224F-461C-95E1-ACBF1D679E9E}" destId="{FF11E88B-F0E2-41CF-B80F-EB1E9A892277}" srcOrd="0" destOrd="0" presId="urn:microsoft.com/office/officeart/2008/layout/HorizontalMultiLevelHierarchy"/>
    <dgm:cxn modelId="{69645320-15C0-45F7-AA57-6B2FD99136F2}" type="presOf" srcId="{EA43964E-1471-4211-95AB-1B4220C2AA6F}" destId="{700F58BA-7D88-4DEF-8181-A48C3F51E653}" srcOrd="0" destOrd="0" presId="urn:microsoft.com/office/officeart/2008/layout/HorizontalMultiLevelHierarchy"/>
    <dgm:cxn modelId="{153FFA21-FB51-4C99-88AA-E10E9B437280}" type="presOf" srcId="{8534089E-C3C1-4967-ACD5-20CE5573C10E}" destId="{2448AAA5-DCAF-41A1-8450-2D2058475919}" srcOrd="0" destOrd="0" presId="urn:microsoft.com/office/officeart/2008/layout/HorizontalMultiLevelHierarchy"/>
    <dgm:cxn modelId="{AC74E222-FFA1-44A9-AE1B-B45CE12392A5}" type="presOf" srcId="{84B76079-5799-4672-9A90-D79181CA7CE1}" destId="{98FB5F22-56CA-43C6-8FCD-6C2364221091}" srcOrd="0" destOrd="0" presId="urn:microsoft.com/office/officeart/2008/layout/HorizontalMultiLevelHierarchy"/>
    <dgm:cxn modelId="{AF320526-441D-4B9E-A87A-1B354482E295}" srcId="{437C9D76-34B8-4013-8E45-3B34C04584EE}" destId="{1D44B0EE-093D-40FC-943A-AB8D37D9416D}" srcOrd="0" destOrd="0" parTransId="{B02E7813-231F-43AA-8E40-5A70E1FD17E3}" sibTransId="{2A386067-4126-4C03-A9B3-3AF346BB925B}"/>
    <dgm:cxn modelId="{52879526-3CA4-466B-80AC-805B7D17B8D9}" srcId="{B09EAB46-BD08-4965-82A1-769775488BC5}" destId="{5CCB676C-D96B-46EB-8D36-68A57FB9E883}" srcOrd="0" destOrd="0" parTransId="{AFDE10DD-9899-488E-8951-D8DAA76C4B4E}" sibTransId="{7CCDC891-8971-4AEB-A9EB-9ACFE5706A5B}"/>
    <dgm:cxn modelId="{9B84D52D-1352-4E72-975F-129AADA6C330}" type="presOf" srcId="{BBD553F6-BCDE-4223-8913-A52DBEA22D83}" destId="{8A81B597-F128-4BE1-8C40-382C5EDA3E46}" srcOrd="0" destOrd="0" presId="urn:microsoft.com/office/officeart/2008/layout/HorizontalMultiLevelHierarchy"/>
    <dgm:cxn modelId="{7FA3222F-2EB9-488D-8D65-FD2901907179}" type="presOf" srcId="{FBE4C27C-085A-460D-BA34-8E4C9DD86BAC}" destId="{964107EF-A303-40A2-BFD7-0D12D9412BB1}" srcOrd="1" destOrd="0" presId="urn:microsoft.com/office/officeart/2008/layout/HorizontalMultiLevelHierarchy"/>
    <dgm:cxn modelId="{CFC26532-2949-461F-A3F7-E37EB7B345D1}" type="presOf" srcId="{87D5C947-AE8C-4E13-BA19-6F0B10C82344}" destId="{16E4A498-CA58-4FD7-9B8E-E576CAD5D662}" srcOrd="1" destOrd="0" presId="urn:microsoft.com/office/officeart/2008/layout/HorizontalMultiLevelHierarchy"/>
    <dgm:cxn modelId="{D3159D34-F2F8-47A3-81C6-2937B76CE464}" type="presOf" srcId="{291E071A-C64C-4471-8FD8-F3B173C61BF2}" destId="{0447563D-C9DE-436F-8633-C5EA44CD47D8}" srcOrd="1" destOrd="0" presId="urn:microsoft.com/office/officeart/2008/layout/HorizontalMultiLevelHierarchy"/>
    <dgm:cxn modelId="{BD2B843C-D659-4768-9234-030309AAA742}" type="presOf" srcId="{1D44B0EE-093D-40FC-943A-AB8D37D9416D}" destId="{C2FD7AA4-9F94-4BCC-A9A5-CCCAC63B2E0C}" srcOrd="0" destOrd="0" presId="urn:microsoft.com/office/officeart/2008/layout/HorizontalMultiLevelHierarchy"/>
    <dgm:cxn modelId="{E174D45E-D428-4984-BFE5-44D643C391F7}" srcId="{437C9D76-34B8-4013-8E45-3B34C04584EE}" destId="{9A77B0B6-4CD3-43A3-8E61-37E17E5789C5}" srcOrd="1" destOrd="0" parTransId="{87D5C947-AE8C-4E13-BA19-6F0B10C82344}" sibTransId="{E9E65EB2-7BBF-462E-90B5-B1727F9803D9}"/>
    <dgm:cxn modelId="{78B3BD5F-4039-411A-A672-6DE67BF5A27A}" type="presOf" srcId="{2F6B4228-9AAA-4465-9D8E-52B4DBD53EDE}" destId="{4CC1F2B5-8F31-4DA4-A3D7-6194795A0C24}" srcOrd="0" destOrd="0" presId="urn:microsoft.com/office/officeart/2008/layout/HorizontalMultiLevelHierarchy"/>
    <dgm:cxn modelId="{029BD15F-DDCD-4D44-91D2-DB577C584442}" srcId="{3732480E-A40A-4E8F-B923-6764B967D0A3}" destId="{8534089E-C3C1-4967-ACD5-20CE5573C10E}" srcOrd="0" destOrd="0" parTransId="{FBE4C27C-085A-460D-BA34-8E4C9DD86BAC}" sibTransId="{736E0613-1C4E-4B6D-8A87-A1747952E107}"/>
    <dgm:cxn modelId="{0B71A746-6D13-47CF-A357-D3354192D4AE}" type="presOf" srcId="{FBE4C27C-085A-460D-BA34-8E4C9DD86BAC}" destId="{5724071A-2FF8-4D61-AB88-36BEAA5BB6E4}" srcOrd="0" destOrd="0" presId="urn:microsoft.com/office/officeart/2008/layout/HorizontalMultiLevelHierarchy"/>
    <dgm:cxn modelId="{B8DB0B6E-B5FA-4138-81AE-8E8854D1C8B7}" type="presOf" srcId="{265ECD5A-784F-40C8-BBE2-F935D56BCBAA}" destId="{AB3EEFCB-A91A-4320-925E-351F742DDE6E}" srcOrd="0" destOrd="0" presId="urn:microsoft.com/office/officeart/2008/layout/HorizontalMultiLevelHierarchy"/>
    <dgm:cxn modelId="{0C296A51-52C3-404C-9CA6-C799925C12FC}" type="presOf" srcId="{87D5C947-AE8C-4E13-BA19-6F0B10C82344}" destId="{3E4BADBE-FFA4-4E08-B023-479669A9A27D}" srcOrd="0" destOrd="0" presId="urn:microsoft.com/office/officeart/2008/layout/HorizontalMultiLevelHierarchy"/>
    <dgm:cxn modelId="{52D2BA76-6EF7-455E-ADA1-3F673B9990C8}" type="presOf" srcId="{AFDE10DD-9899-488E-8951-D8DAA76C4B4E}" destId="{5C6C55D3-BC4E-468B-8B0A-A2E1E4F71F9C}" srcOrd="1" destOrd="0" presId="urn:microsoft.com/office/officeart/2008/layout/HorizontalMultiLevelHierarchy"/>
    <dgm:cxn modelId="{4AA7E977-32BA-481A-B3F7-D5D4B91D73EF}" srcId="{BBD553F6-BCDE-4223-8913-A52DBEA22D83}" destId="{84B76079-5799-4672-9A90-D79181CA7CE1}" srcOrd="2" destOrd="0" parTransId="{DE9A8098-4E1A-460E-ABE9-7ACE53DBC3A9}" sibTransId="{792E07BF-3523-4276-A6CD-E05A2500B4DB}"/>
    <dgm:cxn modelId="{F2762C79-8719-4384-99F7-068644599A07}" type="presOf" srcId="{B02E7813-231F-43AA-8E40-5A70E1FD17E3}" destId="{A751F79D-A2F9-4885-9C53-DEC490FCDAC8}" srcOrd="1" destOrd="0" presId="urn:microsoft.com/office/officeart/2008/layout/HorizontalMultiLevelHierarchy"/>
    <dgm:cxn modelId="{B0EE3679-7519-449E-BED7-B9668AFAFDAD}" type="presOf" srcId="{3A7B3B7D-2128-4102-A8A6-9D3D8C0AEE6B}" destId="{E3EE70A3-907A-408D-9C35-DFD3DFF12615}" srcOrd="0" destOrd="0" presId="urn:microsoft.com/office/officeart/2008/layout/HorizontalMultiLevelHierarchy"/>
    <dgm:cxn modelId="{6C7E5E7C-2D3A-4543-B916-D8D2EEA49216}" type="presOf" srcId="{1B8BCA1D-1190-45A2-9C30-DEAFDD7FB9B9}" destId="{36F203CA-1F78-4C09-A4E6-0D045F1C3728}" srcOrd="1" destOrd="0" presId="urn:microsoft.com/office/officeart/2008/layout/HorizontalMultiLevelHierarchy"/>
    <dgm:cxn modelId="{65797A7C-C0EA-46D4-A4F8-96F081EFFECC}" type="presOf" srcId="{1B8BCA1D-1190-45A2-9C30-DEAFDD7FB9B9}" destId="{2D1A9D62-8152-4E3F-9A51-7F1CC5D63BA8}" srcOrd="0" destOrd="0" presId="urn:microsoft.com/office/officeart/2008/layout/HorizontalMultiLevelHierarchy"/>
    <dgm:cxn modelId="{4280547D-C25A-4CF8-AD2F-38028683AF41}" srcId="{3732480E-A40A-4E8F-B923-6764B967D0A3}" destId="{3A7B3B7D-2128-4102-A8A6-9D3D8C0AEE6B}" srcOrd="1" destOrd="0" parTransId="{62819CDF-827F-45B1-9C46-C3D1E6320867}" sibTransId="{A7BF9EF7-9B61-4A7B-B74E-DCD285828EAC}"/>
    <dgm:cxn modelId="{34117485-DD46-4876-9213-74536F749B48}" srcId="{84B76079-5799-4672-9A90-D79181CA7CE1}" destId="{EA43964E-1471-4211-95AB-1B4220C2AA6F}" srcOrd="1" destOrd="0" parTransId="{E989C282-E4D7-46DC-9082-06036467287D}" sibTransId="{12A69E59-66F4-4E34-8EAA-E42A8516490A}"/>
    <dgm:cxn modelId="{BF909186-D813-4E66-A36D-CB19F3CC426E}" type="presOf" srcId="{DE9A8098-4E1A-460E-ABE9-7ACE53DBC3A9}" destId="{8F61C284-7451-4E43-81AC-65396EC1FA39}" srcOrd="0" destOrd="0" presId="urn:microsoft.com/office/officeart/2008/layout/HorizontalMultiLevelHierarchy"/>
    <dgm:cxn modelId="{B736648D-7FC1-4633-9796-AD4F644E5AE8}" srcId="{BBD553F6-BCDE-4223-8913-A52DBEA22D83}" destId="{437C9D76-34B8-4013-8E45-3B34C04584EE}" srcOrd="1" destOrd="0" parTransId="{1B8BCA1D-1190-45A2-9C30-DEAFDD7FB9B9}" sibTransId="{818E80A3-4B0C-4586-89CF-939651CBBCB4}"/>
    <dgm:cxn modelId="{F2B2018F-00C0-4276-884F-65F37B9D5C85}" type="presOf" srcId="{E989C282-E4D7-46DC-9082-06036467287D}" destId="{9AC10109-4C23-4D80-AD51-CED33071704D}" srcOrd="0" destOrd="0" presId="urn:microsoft.com/office/officeart/2008/layout/HorizontalMultiLevelHierarchy"/>
    <dgm:cxn modelId="{31E37894-74B0-4409-A635-B11304031AA2}" srcId="{8CD50FB1-224F-461C-95E1-ACBF1D679E9E}" destId="{BBD553F6-BCDE-4223-8913-A52DBEA22D83}" srcOrd="0" destOrd="0" parTransId="{88217FE7-9D7A-4F60-A170-D2B9880C6221}" sibTransId="{FBB86FA1-2FDD-4E80-A9A5-8DE99A9465E4}"/>
    <dgm:cxn modelId="{A113AD99-5847-47FE-8A65-530C4ADCC667}" type="presOf" srcId="{3732480E-A40A-4E8F-B923-6764B967D0A3}" destId="{851BBB10-D020-4025-81C5-3609BE0E31C3}" srcOrd="0" destOrd="0" presId="urn:microsoft.com/office/officeart/2008/layout/HorizontalMultiLevelHierarchy"/>
    <dgm:cxn modelId="{48E4A2A0-9E5B-4622-9256-4BD3C5B0AE8F}" type="presOf" srcId="{5CCB676C-D96B-46EB-8D36-68A57FB9E883}" destId="{AFBEB7B0-59F8-4C88-A84B-CA9F894BB0DE}" srcOrd="0" destOrd="0" presId="urn:microsoft.com/office/officeart/2008/layout/HorizontalMultiLevelHierarchy"/>
    <dgm:cxn modelId="{279B27A3-3785-49C3-8F2B-8E3B6FF80DAF}" type="presOf" srcId="{62819CDF-827F-45B1-9C46-C3D1E6320867}" destId="{774DDC9B-4388-435C-A474-EE19336B8682}" srcOrd="0" destOrd="0" presId="urn:microsoft.com/office/officeart/2008/layout/HorizontalMultiLevelHierarchy"/>
    <dgm:cxn modelId="{EB62F4AB-EC77-46F7-90D5-348917F63E6F}" type="presOf" srcId="{291E071A-C64C-4471-8FD8-F3B173C61BF2}" destId="{B6787A75-4B89-44E1-8B68-275DE1345856}" srcOrd="0" destOrd="0" presId="urn:microsoft.com/office/officeart/2008/layout/HorizontalMultiLevelHierarchy"/>
    <dgm:cxn modelId="{19F7ABAC-43DA-44B9-9872-74B54003CBB5}" type="presOf" srcId="{9A77B0B6-4CD3-43A3-8E61-37E17E5789C5}" destId="{8188248A-BD84-432D-ADD5-EC4168D10683}" srcOrd="0" destOrd="0" presId="urn:microsoft.com/office/officeart/2008/layout/HorizontalMultiLevelHierarchy"/>
    <dgm:cxn modelId="{42479AAD-D395-46D9-ACCF-DEFC24554ABE}" type="presOf" srcId="{526D6F96-F7D7-4255-8421-C69B398F3B51}" destId="{A54C256A-89DE-4C45-8595-6E0BBA4476F2}" srcOrd="0" destOrd="0" presId="urn:microsoft.com/office/officeart/2008/layout/HorizontalMultiLevelHierarchy"/>
    <dgm:cxn modelId="{9D2804B4-B1BF-48BC-B982-CBDFE959C555}" type="presOf" srcId="{B02E7813-231F-43AA-8E40-5A70E1FD17E3}" destId="{3AB02EA9-9BF8-4751-A25B-6234792EB5AC}" srcOrd="0" destOrd="0" presId="urn:microsoft.com/office/officeart/2008/layout/HorizontalMultiLevelHierarchy"/>
    <dgm:cxn modelId="{AECA66B8-4DB2-40B7-84CD-ABAB674191E4}" type="presOf" srcId="{9300AFCE-7EAF-4333-A95E-72D7AA8F3C09}" destId="{35356960-7E9F-48EF-9A2A-45935049E455}" srcOrd="0" destOrd="0" presId="urn:microsoft.com/office/officeart/2008/layout/HorizontalMultiLevelHierarchy"/>
    <dgm:cxn modelId="{D20F79B8-4D71-48B0-8A3D-4B8BF1FE8AEB}" type="presOf" srcId="{4FF0F041-8027-42E7-958C-BD8EFF8CB71C}" destId="{FA59F673-D457-4CAF-8589-2F590D72042A}" srcOrd="0" destOrd="0" presId="urn:microsoft.com/office/officeart/2008/layout/HorizontalMultiLevelHierarchy"/>
    <dgm:cxn modelId="{826A0EC5-DB7D-44A9-A82D-4759979A02B8}" type="presOf" srcId="{AFDE10DD-9899-488E-8951-D8DAA76C4B4E}" destId="{44763D6E-C338-4D43-9A6C-281AF61B27A4}" srcOrd="0" destOrd="0" presId="urn:microsoft.com/office/officeart/2008/layout/HorizontalMultiLevelHierarchy"/>
    <dgm:cxn modelId="{5C8767CF-CB79-411B-8180-D6B1B14FE61D}" type="presOf" srcId="{DE9A8098-4E1A-460E-ABE9-7ACE53DBC3A9}" destId="{FC388ECC-31DF-450D-813E-ABE4B6430208}" srcOrd="1" destOrd="0" presId="urn:microsoft.com/office/officeart/2008/layout/HorizontalMultiLevelHierarchy"/>
    <dgm:cxn modelId="{ABAC93DA-CAD2-42F3-B14D-60C1A6499519}" srcId="{BBD553F6-BCDE-4223-8913-A52DBEA22D83}" destId="{B09EAB46-BD08-4965-82A1-769775488BC5}" srcOrd="3" destOrd="0" parTransId="{526D6F96-F7D7-4255-8421-C69B398F3B51}" sibTransId="{694AECA1-CB82-4465-ADBE-FDE4FE01A760}"/>
    <dgm:cxn modelId="{C61504DE-FDBA-46AF-A8B7-BD4DE6F84543}" srcId="{BBD553F6-BCDE-4223-8913-A52DBEA22D83}" destId="{3732480E-A40A-4E8F-B923-6764B967D0A3}" srcOrd="0" destOrd="0" parTransId="{4FF0F041-8027-42E7-958C-BD8EFF8CB71C}" sibTransId="{E0FA4DC1-6865-439E-84FC-1ED0E8DE496F}"/>
    <dgm:cxn modelId="{47EC6CDF-886B-47C3-961E-2C2DF0D4FA4F}" type="presOf" srcId="{437C9D76-34B8-4013-8E45-3B34C04584EE}" destId="{EE4FA6DB-99D8-4755-8377-E504CBF577FE}" srcOrd="0" destOrd="0" presId="urn:microsoft.com/office/officeart/2008/layout/HorizontalMultiLevelHierarchy"/>
    <dgm:cxn modelId="{D3D751E4-405D-4C0F-81A7-F9CA326EA4AC}" srcId="{84B76079-5799-4672-9A90-D79181CA7CE1}" destId="{9300AFCE-7EAF-4333-A95E-72D7AA8F3C09}" srcOrd="0" destOrd="0" parTransId="{291E071A-C64C-4471-8FD8-F3B173C61BF2}" sibTransId="{24A76DD9-28A0-44E3-9F66-04A9BCCDE466}"/>
    <dgm:cxn modelId="{C0F122E5-7B1C-42D4-B04E-3E401BCE22F9}" srcId="{B09EAB46-BD08-4965-82A1-769775488BC5}" destId="{2F6B4228-9AAA-4465-9D8E-52B4DBD53EDE}" srcOrd="1" destOrd="0" parTransId="{265ECD5A-784F-40C8-BBE2-F935D56BCBAA}" sibTransId="{13186310-E598-43C4-8E0E-3065FF9743FC}"/>
    <dgm:cxn modelId="{E63A20E6-32C0-4228-9067-1247F318AF99}" type="presOf" srcId="{B09EAB46-BD08-4965-82A1-769775488BC5}" destId="{95AD5660-B5DB-4B6F-A0DE-5F220ABAF66E}" srcOrd="0" destOrd="0" presId="urn:microsoft.com/office/officeart/2008/layout/HorizontalMultiLevelHierarchy"/>
    <dgm:cxn modelId="{48773DEB-8AFC-4F8E-B498-D6419D3FB1BE}" type="presOf" srcId="{4FF0F041-8027-42E7-958C-BD8EFF8CB71C}" destId="{5CCBC802-3A96-4E3B-8C79-DEA00D477B54}" srcOrd="1" destOrd="0" presId="urn:microsoft.com/office/officeart/2008/layout/HorizontalMultiLevelHierarchy"/>
    <dgm:cxn modelId="{87C810EF-C763-466A-ABEA-B1207642D2FC}" type="presOf" srcId="{526D6F96-F7D7-4255-8421-C69B398F3B51}" destId="{FEF9663E-1E12-47BD-9025-1F7DE64A584A}" srcOrd="1" destOrd="0" presId="urn:microsoft.com/office/officeart/2008/layout/HorizontalMultiLevelHierarchy"/>
    <dgm:cxn modelId="{F28FA3FA-8C3C-4902-B8F4-AFF061B93BC3}" type="presOf" srcId="{265ECD5A-784F-40C8-BBE2-F935D56BCBAA}" destId="{8CC5C6F9-0074-4F23-B3FE-CAEFFCCE8B55}" srcOrd="1" destOrd="0" presId="urn:microsoft.com/office/officeart/2008/layout/HorizontalMultiLevelHierarchy"/>
    <dgm:cxn modelId="{B9898180-FAB6-4E04-BD60-6F9C86A7DB0F}" type="presParOf" srcId="{FF11E88B-F0E2-41CF-B80F-EB1E9A892277}" destId="{261BFD0A-9236-40D5-BDB6-D25CCD8F7DB5}" srcOrd="0" destOrd="0" presId="urn:microsoft.com/office/officeart/2008/layout/HorizontalMultiLevelHierarchy"/>
    <dgm:cxn modelId="{27F2C025-498E-4951-8A29-38E1B2E09035}" type="presParOf" srcId="{261BFD0A-9236-40D5-BDB6-D25CCD8F7DB5}" destId="{8A81B597-F128-4BE1-8C40-382C5EDA3E46}" srcOrd="0" destOrd="0" presId="urn:microsoft.com/office/officeart/2008/layout/HorizontalMultiLevelHierarchy"/>
    <dgm:cxn modelId="{72E2BE62-4541-49C8-9793-E67D53C74444}" type="presParOf" srcId="{261BFD0A-9236-40D5-BDB6-D25CCD8F7DB5}" destId="{568CAAAB-51E8-4976-930C-E22EE92789EA}" srcOrd="1" destOrd="0" presId="urn:microsoft.com/office/officeart/2008/layout/HorizontalMultiLevelHierarchy"/>
    <dgm:cxn modelId="{568CC3D9-193B-4F59-8695-7C9D1B1E7148}" type="presParOf" srcId="{568CAAAB-51E8-4976-930C-E22EE92789EA}" destId="{FA59F673-D457-4CAF-8589-2F590D72042A}" srcOrd="0" destOrd="0" presId="urn:microsoft.com/office/officeart/2008/layout/HorizontalMultiLevelHierarchy"/>
    <dgm:cxn modelId="{14F33945-B08F-4147-A3EC-E5532B134314}" type="presParOf" srcId="{FA59F673-D457-4CAF-8589-2F590D72042A}" destId="{5CCBC802-3A96-4E3B-8C79-DEA00D477B54}" srcOrd="0" destOrd="0" presId="urn:microsoft.com/office/officeart/2008/layout/HorizontalMultiLevelHierarchy"/>
    <dgm:cxn modelId="{61A1544B-87E0-4677-90EA-F33654CC987F}" type="presParOf" srcId="{568CAAAB-51E8-4976-930C-E22EE92789EA}" destId="{A07BC49E-30FA-4081-972F-85CBF9DF4CF5}" srcOrd="1" destOrd="0" presId="urn:microsoft.com/office/officeart/2008/layout/HorizontalMultiLevelHierarchy"/>
    <dgm:cxn modelId="{A6A07FD7-BD86-4909-86EC-3F2E455572C9}" type="presParOf" srcId="{A07BC49E-30FA-4081-972F-85CBF9DF4CF5}" destId="{851BBB10-D020-4025-81C5-3609BE0E31C3}" srcOrd="0" destOrd="0" presId="urn:microsoft.com/office/officeart/2008/layout/HorizontalMultiLevelHierarchy"/>
    <dgm:cxn modelId="{41EA325E-1EAE-4740-80A6-4C34FA2380F1}" type="presParOf" srcId="{A07BC49E-30FA-4081-972F-85CBF9DF4CF5}" destId="{30741042-933C-443C-8565-CD2D39951CDD}" srcOrd="1" destOrd="0" presId="urn:microsoft.com/office/officeart/2008/layout/HorizontalMultiLevelHierarchy"/>
    <dgm:cxn modelId="{5C2CBD30-996B-4E61-9CCD-874C6AEC7A6E}" type="presParOf" srcId="{30741042-933C-443C-8565-CD2D39951CDD}" destId="{5724071A-2FF8-4D61-AB88-36BEAA5BB6E4}" srcOrd="0" destOrd="0" presId="urn:microsoft.com/office/officeart/2008/layout/HorizontalMultiLevelHierarchy"/>
    <dgm:cxn modelId="{FFB0CF17-9D52-4503-ADD3-0EA39AD56C8E}" type="presParOf" srcId="{5724071A-2FF8-4D61-AB88-36BEAA5BB6E4}" destId="{964107EF-A303-40A2-BFD7-0D12D9412BB1}" srcOrd="0" destOrd="0" presId="urn:microsoft.com/office/officeart/2008/layout/HorizontalMultiLevelHierarchy"/>
    <dgm:cxn modelId="{929C9613-60BB-42E2-9AEB-98C981A34160}" type="presParOf" srcId="{30741042-933C-443C-8565-CD2D39951CDD}" destId="{9A2DF5DF-5C11-4517-8FC6-E85AD3665B11}" srcOrd="1" destOrd="0" presId="urn:microsoft.com/office/officeart/2008/layout/HorizontalMultiLevelHierarchy"/>
    <dgm:cxn modelId="{92728F85-487C-48A2-B197-05E0AEBCD5E5}" type="presParOf" srcId="{9A2DF5DF-5C11-4517-8FC6-E85AD3665B11}" destId="{2448AAA5-DCAF-41A1-8450-2D2058475919}" srcOrd="0" destOrd="0" presId="urn:microsoft.com/office/officeart/2008/layout/HorizontalMultiLevelHierarchy"/>
    <dgm:cxn modelId="{16A2F3D2-A92A-45E6-B971-5052F817B781}" type="presParOf" srcId="{9A2DF5DF-5C11-4517-8FC6-E85AD3665B11}" destId="{0E1FC7D9-6880-497C-A1B8-654605E25B5E}" srcOrd="1" destOrd="0" presId="urn:microsoft.com/office/officeart/2008/layout/HorizontalMultiLevelHierarchy"/>
    <dgm:cxn modelId="{20C4F2E0-1FBE-4A22-B2D6-9F5BDDEEC310}" type="presParOf" srcId="{30741042-933C-443C-8565-CD2D39951CDD}" destId="{774DDC9B-4388-435C-A474-EE19336B8682}" srcOrd="2" destOrd="0" presId="urn:microsoft.com/office/officeart/2008/layout/HorizontalMultiLevelHierarchy"/>
    <dgm:cxn modelId="{EA662545-E8DF-429D-834D-543986E62F17}" type="presParOf" srcId="{774DDC9B-4388-435C-A474-EE19336B8682}" destId="{6C2ED147-6068-48D5-89F1-203E149B3D75}" srcOrd="0" destOrd="0" presId="urn:microsoft.com/office/officeart/2008/layout/HorizontalMultiLevelHierarchy"/>
    <dgm:cxn modelId="{2BDEA4E3-7F93-4CE0-BC9B-9D8E6969E89B}" type="presParOf" srcId="{30741042-933C-443C-8565-CD2D39951CDD}" destId="{7A287287-34B9-401D-9848-B059B9C1E9DC}" srcOrd="3" destOrd="0" presId="urn:microsoft.com/office/officeart/2008/layout/HorizontalMultiLevelHierarchy"/>
    <dgm:cxn modelId="{6C13336F-CBB1-497A-9924-02BAFD7057FD}" type="presParOf" srcId="{7A287287-34B9-401D-9848-B059B9C1E9DC}" destId="{E3EE70A3-907A-408D-9C35-DFD3DFF12615}" srcOrd="0" destOrd="0" presId="urn:microsoft.com/office/officeart/2008/layout/HorizontalMultiLevelHierarchy"/>
    <dgm:cxn modelId="{8E47D0BF-E2B0-47D1-A0BB-67D1583128F1}" type="presParOf" srcId="{7A287287-34B9-401D-9848-B059B9C1E9DC}" destId="{203A9605-E57C-4F75-986D-56C9A8F369F3}" srcOrd="1" destOrd="0" presId="urn:microsoft.com/office/officeart/2008/layout/HorizontalMultiLevelHierarchy"/>
    <dgm:cxn modelId="{72AA7CD8-F5DF-4680-8DD8-F8AC97803488}" type="presParOf" srcId="{568CAAAB-51E8-4976-930C-E22EE92789EA}" destId="{2D1A9D62-8152-4E3F-9A51-7F1CC5D63BA8}" srcOrd="2" destOrd="0" presId="urn:microsoft.com/office/officeart/2008/layout/HorizontalMultiLevelHierarchy"/>
    <dgm:cxn modelId="{2C2F80C9-9520-47A0-9923-F7D622308C42}" type="presParOf" srcId="{2D1A9D62-8152-4E3F-9A51-7F1CC5D63BA8}" destId="{36F203CA-1F78-4C09-A4E6-0D045F1C3728}" srcOrd="0" destOrd="0" presId="urn:microsoft.com/office/officeart/2008/layout/HorizontalMultiLevelHierarchy"/>
    <dgm:cxn modelId="{95915DEE-A435-408F-A06E-6C929AFE61BC}" type="presParOf" srcId="{568CAAAB-51E8-4976-930C-E22EE92789EA}" destId="{07451876-9986-477F-8C43-118E74BB6B9E}" srcOrd="3" destOrd="0" presId="urn:microsoft.com/office/officeart/2008/layout/HorizontalMultiLevelHierarchy"/>
    <dgm:cxn modelId="{096DAC0F-C0A5-4773-9ACC-D497074B253D}" type="presParOf" srcId="{07451876-9986-477F-8C43-118E74BB6B9E}" destId="{EE4FA6DB-99D8-4755-8377-E504CBF577FE}" srcOrd="0" destOrd="0" presId="urn:microsoft.com/office/officeart/2008/layout/HorizontalMultiLevelHierarchy"/>
    <dgm:cxn modelId="{916266E2-7E95-4A15-8C58-2900855C31DB}" type="presParOf" srcId="{07451876-9986-477F-8C43-118E74BB6B9E}" destId="{C7D9716C-3939-490E-84EA-C3B88769DAF2}" srcOrd="1" destOrd="0" presId="urn:microsoft.com/office/officeart/2008/layout/HorizontalMultiLevelHierarchy"/>
    <dgm:cxn modelId="{C01DEB5A-9A87-466F-A6C7-1428E9B3391C}" type="presParOf" srcId="{C7D9716C-3939-490E-84EA-C3B88769DAF2}" destId="{3AB02EA9-9BF8-4751-A25B-6234792EB5AC}" srcOrd="0" destOrd="0" presId="urn:microsoft.com/office/officeart/2008/layout/HorizontalMultiLevelHierarchy"/>
    <dgm:cxn modelId="{E6A9C6B0-E6CC-4F54-A387-868EC5FBC72F}" type="presParOf" srcId="{3AB02EA9-9BF8-4751-A25B-6234792EB5AC}" destId="{A751F79D-A2F9-4885-9C53-DEC490FCDAC8}" srcOrd="0" destOrd="0" presId="urn:microsoft.com/office/officeart/2008/layout/HorizontalMultiLevelHierarchy"/>
    <dgm:cxn modelId="{82EF7B79-AB87-4E88-BAE9-33F58F2CC364}" type="presParOf" srcId="{C7D9716C-3939-490E-84EA-C3B88769DAF2}" destId="{250E11CD-1729-483B-916C-EE4035C85541}" srcOrd="1" destOrd="0" presId="urn:microsoft.com/office/officeart/2008/layout/HorizontalMultiLevelHierarchy"/>
    <dgm:cxn modelId="{A00D079F-F678-4F08-BA90-CA59D30FDC45}" type="presParOf" srcId="{250E11CD-1729-483B-916C-EE4035C85541}" destId="{C2FD7AA4-9F94-4BCC-A9A5-CCCAC63B2E0C}" srcOrd="0" destOrd="0" presId="urn:microsoft.com/office/officeart/2008/layout/HorizontalMultiLevelHierarchy"/>
    <dgm:cxn modelId="{E5665A45-D261-47CA-BB4E-A83B8CDC68C1}" type="presParOf" srcId="{250E11CD-1729-483B-916C-EE4035C85541}" destId="{54CAEED1-6092-4C57-8262-34BC7CC057BA}" srcOrd="1" destOrd="0" presId="urn:microsoft.com/office/officeart/2008/layout/HorizontalMultiLevelHierarchy"/>
    <dgm:cxn modelId="{7BC788DE-32CB-485D-B950-4DE7ADE85867}" type="presParOf" srcId="{C7D9716C-3939-490E-84EA-C3B88769DAF2}" destId="{3E4BADBE-FFA4-4E08-B023-479669A9A27D}" srcOrd="2" destOrd="0" presId="urn:microsoft.com/office/officeart/2008/layout/HorizontalMultiLevelHierarchy"/>
    <dgm:cxn modelId="{B32168A3-5474-4C41-BB65-EFBC7DDB303A}" type="presParOf" srcId="{3E4BADBE-FFA4-4E08-B023-479669A9A27D}" destId="{16E4A498-CA58-4FD7-9B8E-E576CAD5D662}" srcOrd="0" destOrd="0" presId="urn:microsoft.com/office/officeart/2008/layout/HorizontalMultiLevelHierarchy"/>
    <dgm:cxn modelId="{D9B4ED78-0CE6-4387-BCA2-A94F00A19E56}" type="presParOf" srcId="{C7D9716C-3939-490E-84EA-C3B88769DAF2}" destId="{C1FDA1E9-F490-4214-BD58-9DB4C497A2CD}" srcOrd="3" destOrd="0" presId="urn:microsoft.com/office/officeart/2008/layout/HorizontalMultiLevelHierarchy"/>
    <dgm:cxn modelId="{9393A6F0-CC17-49D8-B09C-7BDEF01366E3}" type="presParOf" srcId="{C1FDA1E9-F490-4214-BD58-9DB4C497A2CD}" destId="{8188248A-BD84-432D-ADD5-EC4168D10683}" srcOrd="0" destOrd="0" presId="urn:microsoft.com/office/officeart/2008/layout/HorizontalMultiLevelHierarchy"/>
    <dgm:cxn modelId="{E7853818-033C-4099-8AA7-821D40CCF779}" type="presParOf" srcId="{C1FDA1E9-F490-4214-BD58-9DB4C497A2CD}" destId="{4FC3AF4C-A65F-4B6C-9FCB-549DF57E40E1}" srcOrd="1" destOrd="0" presId="urn:microsoft.com/office/officeart/2008/layout/HorizontalMultiLevelHierarchy"/>
    <dgm:cxn modelId="{BAF719BD-7EF6-4280-8B03-12266CD85DEB}" type="presParOf" srcId="{568CAAAB-51E8-4976-930C-E22EE92789EA}" destId="{8F61C284-7451-4E43-81AC-65396EC1FA39}" srcOrd="4" destOrd="0" presId="urn:microsoft.com/office/officeart/2008/layout/HorizontalMultiLevelHierarchy"/>
    <dgm:cxn modelId="{A5DFBD60-34D5-4B9A-8B31-B57DA4C89D73}" type="presParOf" srcId="{8F61C284-7451-4E43-81AC-65396EC1FA39}" destId="{FC388ECC-31DF-450D-813E-ABE4B6430208}" srcOrd="0" destOrd="0" presId="urn:microsoft.com/office/officeart/2008/layout/HorizontalMultiLevelHierarchy"/>
    <dgm:cxn modelId="{6C983077-AF61-4028-9D45-600CDDF106FE}" type="presParOf" srcId="{568CAAAB-51E8-4976-930C-E22EE92789EA}" destId="{6B9A3099-0104-4F0C-AD55-BB7B5C39680B}" srcOrd="5" destOrd="0" presId="urn:microsoft.com/office/officeart/2008/layout/HorizontalMultiLevelHierarchy"/>
    <dgm:cxn modelId="{E0A66E19-BC85-4C11-B4DA-9FDA024A436D}" type="presParOf" srcId="{6B9A3099-0104-4F0C-AD55-BB7B5C39680B}" destId="{98FB5F22-56CA-43C6-8FCD-6C2364221091}" srcOrd="0" destOrd="0" presId="urn:microsoft.com/office/officeart/2008/layout/HorizontalMultiLevelHierarchy"/>
    <dgm:cxn modelId="{F1C8A11E-9A10-47B5-9FA8-AA898B90CEC3}" type="presParOf" srcId="{6B9A3099-0104-4F0C-AD55-BB7B5C39680B}" destId="{2B125248-00C1-4283-A454-4F0C597D8724}" srcOrd="1" destOrd="0" presId="urn:microsoft.com/office/officeart/2008/layout/HorizontalMultiLevelHierarchy"/>
    <dgm:cxn modelId="{22FEDE3B-0BA6-4858-8FCC-E233094A9242}" type="presParOf" srcId="{2B125248-00C1-4283-A454-4F0C597D8724}" destId="{B6787A75-4B89-44E1-8B68-275DE1345856}" srcOrd="0" destOrd="0" presId="urn:microsoft.com/office/officeart/2008/layout/HorizontalMultiLevelHierarchy"/>
    <dgm:cxn modelId="{98E2BDF1-7A01-4AD6-B6E7-592A3949AC8E}" type="presParOf" srcId="{B6787A75-4B89-44E1-8B68-275DE1345856}" destId="{0447563D-C9DE-436F-8633-C5EA44CD47D8}" srcOrd="0" destOrd="0" presId="urn:microsoft.com/office/officeart/2008/layout/HorizontalMultiLevelHierarchy"/>
    <dgm:cxn modelId="{5F33F940-45A8-4DBE-AE52-71B8EBE9B1BB}" type="presParOf" srcId="{2B125248-00C1-4283-A454-4F0C597D8724}" destId="{068A5DBF-8F52-4B5E-9483-B81C5A9DAA64}" srcOrd="1" destOrd="0" presId="urn:microsoft.com/office/officeart/2008/layout/HorizontalMultiLevelHierarchy"/>
    <dgm:cxn modelId="{ED311C99-212D-4FD1-AB94-C68A1C9A1C8F}" type="presParOf" srcId="{068A5DBF-8F52-4B5E-9483-B81C5A9DAA64}" destId="{35356960-7E9F-48EF-9A2A-45935049E455}" srcOrd="0" destOrd="0" presId="urn:microsoft.com/office/officeart/2008/layout/HorizontalMultiLevelHierarchy"/>
    <dgm:cxn modelId="{40A98450-3942-4FFC-99D5-AC41C5B063F4}" type="presParOf" srcId="{068A5DBF-8F52-4B5E-9483-B81C5A9DAA64}" destId="{25AF8399-6538-46CB-904C-FD20EB04414D}" srcOrd="1" destOrd="0" presId="urn:microsoft.com/office/officeart/2008/layout/HorizontalMultiLevelHierarchy"/>
    <dgm:cxn modelId="{2C1D8620-B864-445F-BB1B-7A456BB2445B}" type="presParOf" srcId="{2B125248-00C1-4283-A454-4F0C597D8724}" destId="{9AC10109-4C23-4D80-AD51-CED33071704D}" srcOrd="2" destOrd="0" presId="urn:microsoft.com/office/officeart/2008/layout/HorizontalMultiLevelHierarchy"/>
    <dgm:cxn modelId="{F02A7908-CED6-49DA-A0E8-2CBEC717B289}" type="presParOf" srcId="{9AC10109-4C23-4D80-AD51-CED33071704D}" destId="{5A7199A1-E0E3-4DB1-AB62-CDF52818F261}" srcOrd="0" destOrd="0" presId="urn:microsoft.com/office/officeart/2008/layout/HorizontalMultiLevelHierarchy"/>
    <dgm:cxn modelId="{DA628FC6-16E3-42E8-8FA7-81B441828AFD}" type="presParOf" srcId="{2B125248-00C1-4283-A454-4F0C597D8724}" destId="{6A43B725-F2C6-41F2-BBC0-A615DBCA4E26}" srcOrd="3" destOrd="0" presId="urn:microsoft.com/office/officeart/2008/layout/HorizontalMultiLevelHierarchy"/>
    <dgm:cxn modelId="{20CE1F40-EE6F-4896-922B-78F35E928389}" type="presParOf" srcId="{6A43B725-F2C6-41F2-BBC0-A615DBCA4E26}" destId="{700F58BA-7D88-4DEF-8181-A48C3F51E653}" srcOrd="0" destOrd="0" presId="urn:microsoft.com/office/officeart/2008/layout/HorizontalMultiLevelHierarchy"/>
    <dgm:cxn modelId="{626F429E-9A85-4ED6-84D4-10E71EC85C00}" type="presParOf" srcId="{6A43B725-F2C6-41F2-BBC0-A615DBCA4E26}" destId="{0DC37C0F-7897-433A-BA7A-29F27E760DFF}" srcOrd="1" destOrd="0" presId="urn:microsoft.com/office/officeart/2008/layout/HorizontalMultiLevelHierarchy"/>
    <dgm:cxn modelId="{A86EEBDD-59EF-41FE-9FC5-390770820189}" type="presParOf" srcId="{568CAAAB-51E8-4976-930C-E22EE92789EA}" destId="{A54C256A-89DE-4C45-8595-6E0BBA4476F2}" srcOrd="6" destOrd="0" presId="urn:microsoft.com/office/officeart/2008/layout/HorizontalMultiLevelHierarchy"/>
    <dgm:cxn modelId="{C45DAEA8-330D-458D-A964-24E977C34CA0}" type="presParOf" srcId="{A54C256A-89DE-4C45-8595-6E0BBA4476F2}" destId="{FEF9663E-1E12-47BD-9025-1F7DE64A584A}" srcOrd="0" destOrd="0" presId="urn:microsoft.com/office/officeart/2008/layout/HorizontalMultiLevelHierarchy"/>
    <dgm:cxn modelId="{4220A14C-3FA0-44DC-9871-70917C27C360}" type="presParOf" srcId="{568CAAAB-51E8-4976-930C-E22EE92789EA}" destId="{779D7E94-776D-4FCD-B115-E27E338DDA1A}" srcOrd="7" destOrd="0" presId="urn:microsoft.com/office/officeart/2008/layout/HorizontalMultiLevelHierarchy"/>
    <dgm:cxn modelId="{CDF158F2-55A5-4732-8C43-BB9A5B5100DC}" type="presParOf" srcId="{779D7E94-776D-4FCD-B115-E27E338DDA1A}" destId="{95AD5660-B5DB-4B6F-A0DE-5F220ABAF66E}" srcOrd="0" destOrd="0" presId="urn:microsoft.com/office/officeart/2008/layout/HorizontalMultiLevelHierarchy"/>
    <dgm:cxn modelId="{6464E405-9C59-4B66-846D-D774BA9E8E38}" type="presParOf" srcId="{779D7E94-776D-4FCD-B115-E27E338DDA1A}" destId="{F9D42323-EE98-4A3E-8016-083140CB05C9}" srcOrd="1" destOrd="0" presId="urn:microsoft.com/office/officeart/2008/layout/HorizontalMultiLevelHierarchy"/>
    <dgm:cxn modelId="{65222907-B3E6-41F4-B340-BA2FF52EFD68}" type="presParOf" srcId="{F9D42323-EE98-4A3E-8016-083140CB05C9}" destId="{44763D6E-C338-4D43-9A6C-281AF61B27A4}" srcOrd="0" destOrd="0" presId="urn:microsoft.com/office/officeart/2008/layout/HorizontalMultiLevelHierarchy"/>
    <dgm:cxn modelId="{BE40CDB3-5D5B-4852-876E-7851EC1BB949}" type="presParOf" srcId="{44763D6E-C338-4D43-9A6C-281AF61B27A4}" destId="{5C6C55D3-BC4E-468B-8B0A-A2E1E4F71F9C}" srcOrd="0" destOrd="0" presId="urn:microsoft.com/office/officeart/2008/layout/HorizontalMultiLevelHierarchy"/>
    <dgm:cxn modelId="{1E0D4B53-F900-4E06-AB50-BCCAE50426D8}" type="presParOf" srcId="{F9D42323-EE98-4A3E-8016-083140CB05C9}" destId="{42E52948-0726-4D38-AF3E-30184423A09D}" srcOrd="1" destOrd="0" presId="urn:microsoft.com/office/officeart/2008/layout/HorizontalMultiLevelHierarchy"/>
    <dgm:cxn modelId="{01FCD087-6103-47E9-9091-378FF5EC277F}" type="presParOf" srcId="{42E52948-0726-4D38-AF3E-30184423A09D}" destId="{AFBEB7B0-59F8-4C88-A84B-CA9F894BB0DE}" srcOrd="0" destOrd="0" presId="urn:microsoft.com/office/officeart/2008/layout/HorizontalMultiLevelHierarchy"/>
    <dgm:cxn modelId="{327A6C38-FD2D-4F3F-96AD-AECABCDF6E88}" type="presParOf" srcId="{42E52948-0726-4D38-AF3E-30184423A09D}" destId="{2B423FFD-9C7C-4F32-99F8-0A1D005FE296}" srcOrd="1" destOrd="0" presId="urn:microsoft.com/office/officeart/2008/layout/HorizontalMultiLevelHierarchy"/>
    <dgm:cxn modelId="{9082A48B-851F-417F-9E24-9232CCECC6E2}" type="presParOf" srcId="{F9D42323-EE98-4A3E-8016-083140CB05C9}" destId="{AB3EEFCB-A91A-4320-925E-351F742DDE6E}" srcOrd="2" destOrd="0" presId="urn:microsoft.com/office/officeart/2008/layout/HorizontalMultiLevelHierarchy"/>
    <dgm:cxn modelId="{798BB919-4510-42EE-ACBF-C0FA211ED46E}" type="presParOf" srcId="{AB3EEFCB-A91A-4320-925E-351F742DDE6E}" destId="{8CC5C6F9-0074-4F23-B3FE-CAEFFCCE8B55}" srcOrd="0" destOrd="0" presId="urn:microsoft.com/office/officeart/2008/layout/HorizontalMultiLevelHierarchy"/>
    <dgm:cxn modelId="{07F25D36-CF25-4714-9E2B-89C25C7B3791}" type="presParOf" srcId="{F9D42323-EE98-4A3E-8016-083140CB05C9}" destId="{C522FDD1-BA5B-42A1-880C-11A9765F7D21}" srcOrd="3" destOrd="0" presId="urn:microsoft.com/office/officeart/2008/layout/HorizontalMultiLevelHierarchy"/>
    <dgm:cxn modelId="{FA675DFB-66BF-40B9-A58F-0F93A85B8E8C}" type="presParOf" srcId="{C522FDD1-BA5B-42A1-880C-11A9765F7D21}" destId="{4CC1F2B5-8F31-4DA4-A3D7-6194795A0C24}" srcOrd="0" destOrd="0" presId="urn:microsoft.com/office/officeart/2008/layout/HorizontalMultiLevelHierarchy"/>
    <dgm:cxn modelId="{4D02B776-514B-424F-928F-A4CDA1919D85}" type="presParOf" srcId="{C522FDD1-BA5B-42A1-880C-11A9765F7D21}" destId="{5728AB75-29DC-4C07-B8F6-0F52219BC55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8806B-56E3-48A2-A1A8-764A657FC53B}">
      <dsp:nvSpPr>
        <dsp:cNvPr id="0" name=""/>
        <dsp:cNvSpPr/>
      </dsp:nvSpPr>
      <dsp:spPr>
        <a:xfrm rot="3230632">
          <a:off x="1530422" y="3958214"/>
          <a:ext cx="1900452" cy="33090"/>
        </a:xfrm>
        <a:custGeom>
          <a:avLst/>
          <a:gdLst/>
          <a:ahLst/>
          <a:cxnLst/>
          <a:rect l="0" t="0" r="0" b="0"/>
          <a:pathLst>
            <a:path>
              <a:moveTo>
                <a:pt x="0" y="16545"/>
              </a:moveTo>
              <a:lnTo>
                <a:pt x="1900452" y="16545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BF776-DCE9-4833-973A-E84D2AF7211C}">
      <dsp:nvSpPr>
        <dsp:cNvPr id="0" name=""/>
        <dsp:cNvSpPr/>
      </dsp:nvSpPr>
      <dsp:spPr>
        <a:xfrm rot="1979683">
          <a:off x="1898490" y="3516162"/>
          <a:ext cx="1776466" cy="33090"/>
        </a:xfrm>
        <a:custGeom>
          <a:avLst/>
          <a:gdLst/>
          <a:ahLst/>
          <a:cxnLst/>
          <a:rect l="0" t="0" r="0" b="0"/>
          <a:pathLst>
            <a:path>
              <a:moveTo>
                <a:pt x="0" y="16545"/>
              </a:moveTo>
              <a:lnTo>
                <a:pt x="1776466" y="16545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BD756-72BF-48C7-B235-1E6C92958AF4}">
      <dsp:nvSpPr>
        <dsp:cNvPr id="0" name=""/>
        <dsp:cNvSpPr/>
      </dsp:nvSpPr>
      <dsp:spPr>
        <a:xfrm rot="665241">
          <a:off x="2024761" y="3002542"/>
          <a:ext cx="1819758" cy="33090"/>
        </a:xfrm>
        <a:custGeom>
          <a:avLst/>
          <a:gdLst/>
          <a:ahLst/>
          <a:cxnLst/>
          <a:rect l="0" t="0" r="0" b="0"/>
          <a:pathLst>
            <a:path>
              <a:moveTo>
                <a:pt x="0" y="16545"/>
              </a:moveTo>
              <a:lnTo>
                <a:pt x="1819758" y="16545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B6F96-3984-4920-BDB5-9B66A18FCE24}">
      <dsp:nvSpPr>
        <dsp:cNvPr id="0" name=""/>
        <dsp:cNvSpPr/>
      </dsp:nvSpPr>
      <dsp:spPr>
        <a:xfrm rot="20933849">
          <a:off x="2024881" y="2476804"/>
          <a:ext cx="1801886" cy="33090"/>
        </a:xfrm>
        <a:custGeom>
          <a:avLst/>
          <a:gdLst/>
          <a:ahLst/>
          <a:cxnLst/>
          <a:rect l="0" t="0" r="0" b="0"/>
          <a:pathLst>
            <a:path>
              <a:moveTo>
                <a:pt x="0" y="16545"/>
              </a:moveTo>
              <a:lnTo>
                <a:pt x="1801886" y="16545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B44FE-E85B-4F07-BFD6-7FD3097180F9}">
      <dsp:nvSpPr>
        <dsp:cNvPr id="0" name=""/>
        <dsp:cNvSpPr/>
      </dsp:nvSpPr>
      <dsp:spPr>
        <a:xfrm rot="19649554">
          <a:off x="1896736" y="1953580"/>
          <a:ext cx="1851016" cy="33090"/>
        </a:xfrm>
        <a:custGeom>
          <a:avLst/>
          <a:gdLst/>
          <a:ahLst/>
          <a:cxnLst/>
          <a:rect l="0" t="0" r="0" b="0"/>
          <a:pathLst>
            <a:path>
              <a:moveTo>
                <a:pt x="0" y="16545"/>
              </a:moveTo>
              <a:lnTo>
                <a:pt x="1851016" y="16545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B5ABD-C746-4CE4-A71E-BE1FFFC4D614}">
      <dsp:nvSpPr>
        <dsp:cNvPr id="0" name=""/>
        <dsp:cNvSpPr/>
      </dsp:nvSpPr>
      <dsp:spPr>
        <a:xfrm rot="18411383">
          <a:off x="1535205" y="1500484"/>
          <a:ext cx="1965932" cy="33090"/>
        </a:xfrm>
        <a:custGeom>
          <a:avLst/>
          <a:gdLst/>
          <a:ahLst/>
          <a:cxnLst/>
          <a:rect l="0" t="0" r="0" b="0"/>
          <a:pathLst>
            <a:path>
              <a:moveTo>
                <a:pt x="0" y="16545"/>
              </a:moveTo>
              <a:lnTo>
                <a:pt x="1965932" y="16545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42FDDE-B775-4A73-95EB-34E7AD4C6F33}">
      <dsp:nvSpPr>
        <dsp:cNvPr id="0" name=""/>
        <dsp:cNvSpPr/>
      </dsp:nvSpPr>
      <dsp:spPr>
        <a:xfrm>
          <a:off x="891333" y="1927635"/>
          <a:ext cx="1291420" cy="129142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1C5E5-6D85-4B2A-98AE-AE1EEA208828}">
      <dsp:nvSpPr>
        <dsp:cNvPr id="0" name=""/>
        <dsp:cNvSpPr/>
      </dsp:nvSpPr>
      <dsp:spPr>
        <a:xfrm>
          <a:off x="2937508" y="-121401"/>
          <a:ext cx="901355" cy="9556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b="0" i="0" u="none" kern="1200"/>
        </a:p>
      </dsp:txBody>
      <dsp:txXfrm>
        <a:off x="3069508" y="18556"/>
        <a:ext cx="637355" cy="675771"/>
      </dsp:txXfrm>
    </dsp:sp>
    <dsp:sp modelId="{241F57C7-F476-4C49-B8A3-774E13B036B4}">
      <dsp:nvSpPr>
        <dsp:cNvPr id="0" name=""/>
        <dsp:cNvSpPr/>
      </dsp:nvSpPr>
      <dsp:spPr>
        <a:xfrm>
          <a:off x="3688147" y="-121401"/>
          <a:ext cx="1352033" cy="955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711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6100" b="0" i="0" u="none" kern="1200"/>
        </a:p>
      </dsp:txBody>
      <dsp:txXfrm>
        <a:off x="3688147" y="-121401"/>
        <a:ext cx="1352033" cy="955685"/>
      </dsp:txXfrm>
    </dsp:sp>
    <dsp:sp modelId="{164F8D37-E728-47B5-BA1D-F2CFA7DA7DB3}">
      <dsp:nvSpPr>
        <dsp:cNvPr id="0" name=""/>
        <dsp:cNvSpPr/>
      </dsp:nvSpPr>
      <dsp:spPr>
        <a:xfrm>
          <a:off x="3535139" y="715992"/>
          <a:ext cx="943452" cy="99846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3673304" y="862213"/>
        <a:ext cx="667122" cy="706019"/>
      </dsp:txXfrm>
    </dsp:sp>
    <dsp:sp modelId="{567A3E5C-3E9C-4F4C-916B-D1092A0F20A5}">
      <dsp:nvSpPr>
        <dsp:cNvPr id="0" name=""/>
        <dsp:cNvSpPr/>
      </dsp:nvSpPr>
      <dsp:spPr>
        <a:xfrm>
          <a:off x="3800883" y="1725285"/>
          <a:ext cx="987045" cy="9989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0" i="0" u="none" kern="1200" dirty="0"/>
            <a:t>Capacidad</a:t>
          </a:r>
          <a:endParaRPr lang="es-ES" sz="1100" b="0" i="0" u="none" kern="1200" dirty="0"/>
        </a:p>
      </dsp:txBody>
      <dsp:txXfrm>
        <a:off x="3945432" y="1871584"/>
        <a:ext cx="697947" cy="706395"/>
      </dsp:txXfrm>
    </dsp:sp>
    <dsp:sp modelId="{F674B8F5-DB4D-4364-9AE0-AF8813685C62}">
      <dsp:nvSpPr>
        <dsp:cNvPr id="0" name=""/>
        <dsp:cNvSpPr/>
      </dsp:nvSpPr>
      <dsp:spPr>
        <a:xfrm>
          <a:off x="3819857" y="2769496"/>
          <a:ext cx="956686" cy="10335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3959960" y="2920863"/>
        <a:ext cx="676480" cy="730864"/>
      </dsp:txXfrm>
    </dsp:sp>
    <dsp:sp modelId="{6CFEFDF7-696C-42E1-BE1D-4569B05BBBC8}">
      <dsp:nvSpPr>
        <dsp:cNvPr id="0" name=""/>
        <dsp:cNvSpPr/>
      </dsp:nvSpPr>
      <dsp:spPr>
        <a:xfrm>
          <a:off x="3451471" y="3776533"/>
          <a:ext cx="1021262" cy="10386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b="0" i="0" u="none" kern="1200"/>
        </a:p>
      </dsp:txBody>
      <dsp:txXfrm>
        <a:off x="3601031" y="3928639"/>
        <a:ext cx="722142" cy="734430"/>
      </dsp:txXfrm>
    </dsp:sp>
    <dsp:sp modelId="{C7471D5D-E445-4455-A027-308819F4AAEC}">
      <dsp:nvSpPr>
        <dsp:cNvPr id="0" name=""/>
        <dsp:cNvSpPr/>
      </dsp:nvSpPr>
      <dsp:spPr>
        <a:xfrm>
          <a:off x="4242206" y="3776533"/>
          <a:ext cx="1531894" cy="103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711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6100" b="0" i="0" u="none" kern="1200" dirty="0"/>
        </a:p>
      </dsp:txBody>
      <dsp:txXfrm>
        <a:off x="4242206" y="3776533"/>
        <a:ext cx="1531894" cy="1038642"/>
      </dsp:txXfrm>
    </dsp:sp>
    <dsp:sp modelId="{CE8E030D-68E2-4186-9066-25FB8CCE9B75}">
      <dsp:nvSpPr>
        <dsp:cNvPr id="0" name=""/>
        <dsp:cNvSpPr/>
      </dsp:nvSpPr>
      <dsp:spPr>
        <a:xfrm>
          <a:off x="2850731" y="4632459"/>
          <a:ext cx="984139" cy="104435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2994855" y="4785401"/>
        <a:ext cx="695891" cy="7384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64788-0AFE-4420-A9B9-6850D5577065}">
      <dsp:nvSpPr>
        <dsp:cNvPr id="0" name=""/>
        <dsp:cNvSpPr/>
      </dsp:nvSpPr>
      <dsp:spPr>
        <a:xfrm>
          <a:off x="2449090" y="-95384"/>
          <a:ext cx="1348073" cy="9265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Teoría de los Estatutos</a:t>
          </a:r>
        </a:p>
      </dsp:txBody>
      <dsp:txXfrm>
        <a:off x="2476228" y="-68246"/>
        <a:ext cx="1293797" cy="872279"/>
      </dsp:txXfrm>
    </dsp:sp>
    <dsp:sp modelId="{9705002E-657E-434B-B462-7BF459F5595E}">
      <dsp:nvSpPr>
        <dsp:cNvPr id="0" name=""/>
        <dsp:cNvSpPr/>
      </dsp:nvSpPr>
      <dsp:spPr>
        <a:xfrm rot="12079154">
          <a:off x="3824447" y="716200"/>
          <a:ext cx="432355" cy="187075"/>
        </a:xfrm>
        <a:prstGeom prst="left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/>
        </a:p>
      </dsp:txBody>
      <dsp:txXfrm>
        <a:off x="3880569" y="753615"/>
        <a:ext cx="320110" cy="112245"/>
      </dsp:txXfrm>
    </dsp:sp>
    <dsp:sp modelId="{CFA111A4-B6E2-4AFE-8D85-2F600F788C47}">
      <dsp:nvSpPr>
        <dsp:cNvPr id="0" name=""/>
        <dsp:cNvSpPr/>
      </dsp:nvSpPr>
      <dsp:spPr>
        <a:xfrm>
          <a:off x="4284086" y="917134"/>
          <a:ext cx="1069000" cy="53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94048"/>
                <a:satOff val="2367"/>
                <a:lumOff val="2190"/>
                <a:alphaOff val="0"/>
                <a:tint val="65000"/>
                <a:lumMod val="110000"/>
              </a:schemeClr>
            </a:gs>
            <a:gs pos="88000">
              <a:schemeClr val="accent2">
                <a:hueOff val="-494048"/>
                <a:satOff val="2367"/>
                <a:lumOff val="219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Estatuto Personal</a:t>
          </a:r>
        </a:p>
      </dsp:txBody>
      <dsp:txXfrm>
        <a:off x="4299741" y="932789"/>
        <a:ext cx="1037690" cy="503190"/>
      </dsp:txXfrm>
    </dsp:sp>
    <dsp:sp modelId="{DE7BA0D1-C859-4A85-8C96-E82C8D6229D5}">
      <dsp:nvSpPr>
        <dsp:cNvPr id="0" name=""/>
        <dsp:cNvSpPr/>
      </dsp:nvSpPr>
      <dsp:spPr>
        <a:xfrm rot="4628571">
          <a:off x="4811781" y="2008165"/>
          <a:ext cx="432355" cy="18707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94048"/>
                <a:satOff val="2367"/>
                <a:lumOff val="2190"/>
                <a:alphaOff val="0"/>
                <a:tint val="65000"/>
                <a:lumMod val="110000"/>
              </a:schemeClr>
            </a:gs>
            <a:gs pos="88000">
              <a:schemeClr val="accent2">
                <a:hueOff val="-494048"/>
                <a:satOff val="2367"/>
                <a:lumOff val="219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/>
        </a:p>
      </dsp:txBody>
      <dsp:txXfrm>
        <a:off x="4867904" y="2045580"/>
        <a:ext cx="320110" cy="112245"/>
      </dsp:txXfrm>
    </dsp:sp>
    <dsp:sp modelId="{C07629AD-A999-4007-95CE-46BF4B85411E}">
      <dsp:nvSpPr>
        <dsp:cNvPr id="0" name=""/>
        <dsp:cNvSpPr/>
      </dsp:nvSpPr>
      <dsp:spPr>
        <a:xfrm>
          <a:off x="4702830" y="2751771"/>
          <a:ext cx="1069000" cy="53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65000"/>
                <a:lumMod val="110000"/>
              </a:schemeClr>
            </a:gs>
            <a:gs pos="88000">
              <a:schemeClr val="accent2">
                <a:hueOff val="-988095"/>
                <a:satOff val="4733"/>
                <a:lumOff val="437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4718485" y="2767426"/>
        <a:ext cx="1037690" cy="503190"/>
      </dsp:txXfrm>
    </dsp:sp>
    <dsp:sp modelId="{2B9FE869-C311-467F-B80D-52923CE8A5DC}">
      <dsp:nvSpPr>
        <dsp:cNvPr id="0" name=""/>
        <dsp:cNvSpPr/>
      </dsp:nvSpPr>
      <dsp:spPr>
        <a:xfrm rot="7714286">
          <a:off x="4434505" y="3661116"/>
          <a:ext cx="432355" cy="18707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65000"/>
                <a:lumMod val="110000"/>
              </a:schemeClr>
            </a:gs>
            <a:gs pos="88000">
              <a:schemeClr val="accent2">
                <a:hueOff val="-988095"/>
                <a:satOff val="4733"/>
                <a:lumOff val="437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/>
        </a:p>
      </dsp:txBody>
      <dsp:txXfrm rot="10800000">
        <a:off x="4490627" y="3698531"/>
        <a:ext cx="320110" cy="112245"/>
      </dsp:txXfrm>
    </dsp:sp>
    <dsp:sp modelId="{C7BBDAF4-A444-4A26-9347-D5BC259414CF}">
      <dsp:nvSpPr>
        <dsp:cNvPr id="0" name=""/>
        <dsp:cNvSpPr/>
      </dsp:nvSpPr>
      <dsp:spPr>
        <a:xfrm>
          <a:off x="3529536" y="4223036"/>
          <a:ext cx="1069000" cy="53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65000"/>
                <a:lumMod val="110000"/>
              </a:schemeClr>
            </a:gs>
            <a:gs pos="88000">
              <a:schemeClr val="accent2">
                <a:hueOff val="-1482143"/>
                <a:satOff val="7100"/>
                <a:lumOff val="656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3545191" y="4238691"/>
        <a:ext cx="1037690" cy="503190"/>
      </dsp:txXfrm>
    </dsp:sp>
    <dsp:sp modelId="{8586410B-793A-4A1C-AE28-97F095AEAFCB}">
      <dsp:nvSpPr>
        <dsp:cNvPr id="0" name=""/>
        <dsp:cNvSpPr/>
      </dsp:nvSpPr>
      <dsp:spPr>
        <a:xfrm rot="10800000">
          <a:off x="4597695" y="4508611"/>
          <a:ext cx="432355" cy="187075"/>
        </a:xfrm>
        <a:prstGeom prst="arc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65000"/>
                <a:lumMod val="110000"/>
              </a:schemeClr>
            </a:gs>
            <a:gs pos="88000">
              <a:schemeClr val="accent2">
                <a:hueOff val="-1482143"/>
                <a:satOff val="7100"/>
                <a:lumOff val="656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/>
        </a:p>
      </dsp:txBody>
      <dsp:txXfrm rot="10800000">
        <a:off x="4653817" y="4546026"/>
        <a:ext cx="320110" cy="112245"/>
      </dsp:txXfrm>
    </dsp:sp>
    <dsp:sp modelId="{AE7E47E0-F8F2-4C7E-8219-CBF7DE9AFAC4}">
      <dsp:nvSpPr>
        <dsp:cNvPr id="0" name=""/>
        <dsp:cNvSpPr/>
      </dsp:nvSpPr>
      <dsp:spPr>
        <a:xfrm>
          <a:off x="1647717" y="4223036"/>
          <a:ext cx="1069000" cy="53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65000"/>
                <a:lumMod val="110000"/>
              </a:schemeClr>
            </a:gs>
            <a:gs pos="88000">
              <a:schemeClr val="accent2">
                <a:hueOff val="-1976191"/>
                <a:satOff val="9467"/>
                <a:lumOff val="875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1663372" y="4238691"/>
        <a:ext cx="1037690" cy="503190"/>
      </dsp:txXfrm>
    </dsp:sp>
    <dsp:sp modelId="{D76FAFD0-3D94-400E-BB89-05144DC37888}">
      <dsp:nvSpPr>
        <dsp:cNvPr id="0" name=""/>
        <dsp:cNvSpPr/>
      </dsp:nvSpPr>
      <dsp:spPr>
        <a:xfrm rot="13885714">
          <a:off x="1379393" y="3661116"/>
          <a:ext cx="432355" cy="18707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65000"/>
                <a:lumMod val="110000"/>
              </a:schemeClr>
            </a:gs>
            <a:gs pos="88000">
              <a:schemeClr val="accent2">
                <a:hueOff val="-1976191"/>
                <a:satOff val="9467"/>
                <a:lumOff val="875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/>
        </a:p>
      </dsp:txBody>
      <dsp:txXfrm rot="10800000">
        <a:off x="1435515" y="3698531"/>
        <a:ext cx="320110" cy="112245"/>
      </dsp:txXfrm>
    </dsp:sp>
    <dsp:sp modelId="{7216BC4C-F30A-47B9-BC1A-21A2B9AC7509}">
      <dsp:nvSpPr>
        <dsp:cNvPr id="0" name=""/>
        <dsp:cNvSpPr/>
      </dsp:nvSpPr>
      <dsp:spPr>
        <a:xfrm>
          <a:off x="474423" y="2751771"/>
          <a:ext cx="1069000" cy="53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470238"/>
                <a:satOff val="11833"/>
                <a:lumOff val="10948"/>
                <a:alphaOff val="0"/>
                <a:tint val="65000"/>
                <a:lumMod val="110000"/>
              </a:schemeClr>
            </a:gs>
            <a:gs pos="88000">
              <a:schemeClr val="accent2">
                <a:hueOff val="-2470238"/>
                <a:satOff val="11833"/>
                <a:lumOff val="1094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490078" y="2767426"/>
        <a:ext cx="1037690" cy="503190"/>
      </dsp:txXfrm>
    </dsp:sp>
    <dsp:sp modelId="{E38F35C7-50BB-40A6-9847-93AFE5C4A5BA}">
      <dsp:nvSpPr>
        <dsp:cNvPr id="0" name=""/>
        <dsp:cNvSpPr/>
      </dsp:nvSpPr>
      <dsp:spPr>
        <a:xfrm rot="16971429">
          <a:off x="1002117" y="2008165"/>
          <a:ext cx="432355" cy="18707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470238"/>
                <a:satOff val="11833"/>
                <a:lumOff val="10948"/>
                <a:alphaOff val="0"/>
                <a:tint val="65000"/>
                <a:lumMod val="110000"/>
              </a:schemeClr>
            </a:gs>
            <a:gs pos="88000">
              <a:schemeClr val="accent2">
                <a:hueOff val="-2470238"/>
                <a:satOff val="11833"/>
                <a:lumOff val="1094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/>
        </a:p>
      </dsp:txBody>
      <dsp:txXfrm>
        <a:off x="1058240" y="2045580"/>
        <a:ext cx="320110" cy="112245"/>
      </dsp:txXfrm>
    </dsp:sp>
    <dsp:sp modelId="{D86B350A-F2EF-4DBA-8462-AB6B53928555}">
      <dsp:nvSpPr>
        <dsp:cNvPr id="0" name=""/>
        <dsp:cNvSpPr/>
      </dsp:nvSpPr>
      <dsp:spPr>
        <a:xfrm>
          <a:off x="893167" y="917134"/>
          <a:ext cx="1069000" cy="53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Estatuto Real</a:t>
          </a:r>
        </a:p>
      </dsp:txBody>
      <dsp:txXfrm>
        <a:off x="908822" y="932789"/>
        <a:ext cx="1037690" cy="503190"/>
      </dsp:txXfrm>
    </dsp:sp>
    <dsp:sp modelId="{4588635F-9FE4-44B0-B7E3-3A4189F48BE9}">
      <dsp:nvSpPr>
        <dsp:cNvPr id="0" name=""/>
        <dsp:cNvSpPr/>
      </dsp:nvSpPr>
      <dsp:spPr>
        <a:xfrm rot="8927039">
          <a:off x="1989451" y="716200"/>
          <a:ext cx="432355" cy="187075"/>
        </a:xfrm>
        <a:prstGeom prst="rightArrow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/>
        </a:p>
      </dsp:txBody>
      <dsp:txXfrm>
        <a:off x="2045573" y="753615"/>
        <a:ext cx="320110" cy="1122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EEFCB-A91A-4320-925E-351F742DDE6E}">
      <dsp:nvSpPr>
        <dsp:cNvPr id="0" name=""/>
        <dsp:cNvSpPr/>
      </dsp:nvSpPr>
      <dsp:spPr>
        <a:xfrm>
          <a:off x="4505390" y="4964287"/>
          <a:ext cx="377277" cy="359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638" y="0"/>
              </a:lnTo>
              <a:lnTo>
                <a:pt x="188638" y="359448"/>
              </a:lnTo>
              <a:lnTo>
                <a:pt x="377277" y="3594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681001" y="5130984"/>
        <a:ext cx="26054" cy="26054"/>
      </dsp:txXfrm>
    </dsp:sp>
    <dsp:sp modelId="{44763D6E-C338-4D43-9A6C-281AF61B27A4}">
      <dsp:nvSpPr>
        <dsp:cNvPr id="0" name=""/>
        <dsp:cNvSpPr/>
      </dsp:nvSpPr>
      <dsp:spPr>
        <a:xfrm>
          <a:off x="4505390" y="4604838"/>
          <a:ext cx="377277" cy="359448"/>
        </a:xfrm>
        <a:custGeom>
          <a:avLst/>
          <a:gdLst/>
          <a:ahLst/>
          <a:cxnLst/>
          <a:rect l="0" t="0" r="0" b="0"/>
          <a:pathLst>
            <a:path>
              <a:moveTo>
                <a:pt x="0" y="359448"/>
              </a:moveTo>
              <a:lnTo>
                <a:pt x="188638" y="359448"/>
              </a:lnTo>
              <a:lnTo>
                <a:pt x="188638" y="0"/>
              </a:lnTo>
              <a:lnTo>
                <a:pt x="377277" y="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681001" y="4771535"/>
        <a:ext cx="26054" cy="26054"/>
      </dsp:txXfrm>
    </dsp:sp>
    <dsp:sp modelId="{A54C256A-89DE-4C45-8595-6E0BBA4476F2}">
      <dsp:nvSpPr>
        <dsp:cNvPr id="0" name=""/>
        <dsp:cNvSpPr/>
      </dsp:nvSpPr>
      <dsp:spPr>
        <a:xfrm>
          <a:off x="2022783" y="2794730"/>
          <a:ext cx="596219" cy="2169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8109" y="0"/>
              </a:lnTo>
              <a:lnTo>
                <a:pt x="298109" y="2169557"/>
              </a:lnTo>
              <a:lnTo>
                <a:pt x="596219" y="216955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800" kern="1200"/>
        </a:p>
      </dsp:txBody>
      <dsp:txXfrm>
        <a:off x="2264643" y="3823259"/>
        <a:ext cx="112499" cy="112499"/>
      </dsp:txXfrm>
    </dsp:sp>
    <dsp:sp modelId="{9AC10109-4C23-4D80-AD51-CED33071704D}">
      <dsp:nvSpPr>
        <dsp:cNvPr id="0" name=""/>
        <dsp:cNvSpPr/>
      </dsp:nvSpPr>
      <dsp:spPr>
        <a:xfrm>
          <a:off x="4505390" y="3526492"/>
          <a:ext cx="377277" cy="359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638" y="0"/>
              </a:lnTo>
              <a:lnTo>
                <a:pt x="188638" y="359448"/>
              </a:lnTo>
              <a:lnTo>
                <a:pt x="377277" y="3594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681001" y="3693189"/>
        <a:ext cx="26054" cy="26054"/>
      </dsp:txXfrm>
    </dsp:sp>
    <dsp:sp modelId="{B6787A75-4B89-44E1-8B68-275DE1345856}">
      <dsp:nvSpPr>
        <dsp:cNvPr id="0" name=""/>
        <dsp:cNvSpPr/>
      </dsp:nvSpPr>
      <dsp:spPr>
        <a:xfrm>
          <a:off x="4505390" y="3167043"/>
          <a:ext cx="377277" cy="359448"/>
        </a:xfrm>
        <a:custGeom>
          <a:avLst/>
          <a:gdLst/>
          <a:ahLst/>
          <a:cxnLst/>
          <a:rect l="0" t="0" r="0" b="0"/>
          <a:pathLst>
            <a:path>
              <a:moveTo>
                <a:pt x="0" y="359448"/>
              </a:moveTo>
              <a:lnTo>
                <a:pt x="188638" y="359448"/>
              </a:lnTo>
              <a:lnTo>
                <a:pt x="188638" y="0"/>
              </a:lnTo>
              <a:lnTo>
                <a:pt x="377277" y="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681001" y="3333740"/>
        <a:ext cx="26054" cy="26054"/>
      </dsp:txXfrm>
    </dsp:sp>
    <dsp:sp modelId="{8F61C284-7451-4E43-81AC-65396EC1FA39}">
      <dsp:nvSpPr>
        <dsp:cNvPr id="0" name=""/>
        <dsp:cNvSpPr/>
      </dsp:nvSpPr>
      <dsp:spPr>
        <a:xfrm>
          <a:off x="2022783" y="2794730"/>
          <a:ext cx="596219" cy="731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8109" y="0"/>
              </a:lnTo>
              <a:lnTo>
                <a:pt x="298109" y="731762"/>
              </a:lnTo>
              <a:lnTo>
                <a:pt x="596219" y="73176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2297295" y="3137013"/>
        <a:ext cx="47195" cy="47195"/>
      </dsp:txXfrm>
    </dsp:sp>
    <dsp:sp modelId="{3E4BADBE-FFA4-4E08-B023-479669A9A27D}">
      <dsp:nvSpPr>
        <dsp:cNvPr id="0" name=""/>
        <dsp:cNvSpPr/>
      </dsp:nvSpPr>
      <dsp:spPr>
        <a:xfrm>
          <a:off x="4505390" y="2088696"/>
          <a:ext cx="377277" cy="359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638" y="0"/>
              </a:lnTo>
              <a:lnTo>
                <a:pt x="188638" y="359448"/>
              </a:lnTo>
              <a:lnTo>
                <a:pt x="377277" y="3594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681001" y="2255393"/>
        <a:ext cx="26054" cy="26054"/>
      </dsp:txXfrm>
    </dsp:sp>
    <dsp:sp modelId="{3AB02EA9-9BF8-4751-A25B-6234792EB5AC}">
      <dsp:nvSpPr>
        <dsp:cNvPr id="0" name=""/>
        <dsp:cNvSpPr/>
      </dsp:nvSpPr>
      <dsp:spPr>
        <a:xfrm>
          <a:off x="4505390" y="1729247"/>
          <a:ext cx="377277" cy="359448"/>
        </a:xfrm>
        <a:custGeom>
          <a:avLst/>
          <a:gdLst/>
          <a:ahLst/>
          <a:cxnLst/>
          <a:rect l="0" t="0" r="0" b="0"/>
          <a:pathLst>
            <a:path>
              <a:moveTo>
                <a:pt x="0" y="359448"/>
              </a:moveTo>
              <a:lnTo>
                <a:pt x="188638" y="359448"/>
              </a:lnTo>
              <a:lnTo>
                <a:pt x="188638" y="0"/>
              </a:lnTo>
              <a:lnTo>
                <a:pt x="377277" y="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681001" y="1895944"/>
        <a:ext cx="26054" cy="26054"/>
      </dsp:txXfrm>
    </dsp:sp>
    <dsp:sp modelId="{2D1A9D62-8152-4E3F-9A51-7F1CC5D63BA8}">
      <dsp:nvSpPr>
        <dsp:cNvPr id="0" name=""/>
        <dsp:cNvSpPr/>
      </dsp:nvSpPr>
      <dsp:spPr>
        <a:xfrm>
          <a:off x="2022783" y="2088696"/>
          <a:ext cx="596219" cy="706033"/>
        </a:xfrm>
        <a:custGeom>
          <a:avLst/>
          <a:gdLst/>
          <a:ahLst/>
          <a:cxnLst/>
          <a:rect l="0" t="0" r="0" b="0"/>
          <a:pathLst>
            <a:path>
              <a:moveTo>
                <a:pt x="0" y="706033"/>
              </a:moveTo>
              <a:lnTo>
                <a:pt x="298109" y="706033"/>
              </a:lnTo>
              <a:lnTo>
                <a:pt x="298109" y="0"/>
              </a:lnTo>
              <a:lnTo>
                <a:pt x="596219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2297790" y="2418610"/>
        <a:ext cx="46204" cy="46204"/>
      </dsp:txXfrm>
    </dsp:sp>
    <dsp:sp modelId="{774DDC9B-4388-435C-A474-EE19336B8682}">
      <dsp:nvSpPr>
        <dsp:cNvPr id="0" name=""/>
        <dsp:cNvSpPr/>
      </dsp:nvSpPr>
      <dsp:spPr>
        <a:xfrm>
          <a:off x="4505390" y="650901"/>
          <a:ext cx="377277" cy="359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638" y="0"/>
              </a:lnTo>
              <a:lnTo>
                <a:pt x="188638" y="359448"/>
              </a:lnTo>
              <a:lnTo>
                <a:pt x="377277" y="3594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681001" y="817598"/>
        <a:ext cx="26054" cy="26054"/>
      </dsp:txXfrm>
    </dsp:sp>
    <dsp:sp modelId="{5724071A-2FF8-4D61-AB88-36BEAA5BB6E4}">
      <dsp:nvSpPr>
        <dsp:cNvPr id="0" name=""/>
        <dsp:cNvSpPr/>
      </dsp:nvSpPr>
      <dsp:spPr>
        <a:xfrm>
          <a:off x="4505390" y="291452"/>
          <a:ext cx="377277" cy="359448"/>
        </a:xfrm>
        <a:custGeom>
          <a:avLst/>
          <a:gdLst/>
          <a:ahLst/>
          <a:cxnLst/>
          <a:rect l="0" t="0" r="0" b="0"/>
          <a:pathLst>
            <a:path>
              <a:moveTo>
                <a:pt x="0" y="359448"/>
              </a:moveTo>
              <a:lnTo>
                <a:pt x="188638" y="359448"/>
              </a:lnTo>
              <a:lnTo>
                <a:pt x="188638" y="0"/>
              </a:lnTo>
              <a:lnTo>
                <a:pt x="377277" y="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681001" y="458149"/>
        <a:ext cx="26054" cy="26054"/>
      </dsp:txXfrm>
    </dsp:sp>
    <dsp:sp modelId="{FA59F673-D457-4CAF-8589-2F590D72042A}">
      <dsp:nvSpPr>
        <dsp:cNvPr id="0" name=""/>
        <dsp:cNvSpPr/>
      </dsp:nvSpPr>
      <dsp:spPr>
        <a:xfrm>
          <a:off x="2022783" y="650901"/>
          <a:ext cx="596219" cy="2143828"/>
        </a:xfrm>
        <a:custGeom>
          <a:avLst/>
          <a:gdLst/>
          <a:ahLst/>
          <a:cxnLst/>
          <a:rect l="0" t="0" r="0" b="0"/>
          <a:pathLst>
            <a:path>
              <a:moveTo>
                <a:pt x="0" y="2143828"/>
              </a:moveTo>
              <a:lnTo>
                <a:pt x="298109" y="2143828"/>
              </a:lnTo>
              <a:lnTo>
                <a:pt x="298109" y="0"/>
              </a:lnTo>
              <a:lnTo>
                <a:pt x="596219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800" kern="1200"/>
        </a:p>
      </dsp:txBody>
      <dsp:txXfrm>
        <a:off x="2265263" y="1667185"/>
        <a:ext cx="111259" cy="111259"/>
      </dsp:txXfrm>
    </dsp:sp>
    <dsp:sp modelId="{8A81B597-F128-4BE1-8C40-382C5EDA3E46}">
      <dsp:nvSpPr>
        <dsp:cNvPr id="0" name=""/>
        <dsp:cNvSpPr/>
      </dsp:nvSpPr>
      <dsp:spPr>
        <a:xfrm rot="16200000">
          <a:off x="221755" y="2507170"/>
          <a:ext cx="3026937" cy="5751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/>
            <a:t>Derecho Internacional Privado</a:t>
          </a:r>
          <a:endParaRPr lang="es-MX" sz="2000" kern="1200" dirty="0"/>
        </a:p>
      </dsp:txBody>
      <dsp:txXfrm>
        <a:off x="221755" y="2507170"/>
        <a:ext cx="3026937" cy="575118"/>
      </dsp:txXfrm>
    </dsp:sp>
    <dsp:sp modelId="{851BBB10-D020-4025-81C5-3609BE0E31C3}">
      <dsp:nvSpPr>
        <dsp:cNvPr id="0" name=""/>
        <dsp:cNvSpPr/>
      </dsp:nvSpPr>
      <dsp:spPr>
        <a:xfrm>
          <a:off x="2619002" y="363342"/>
          <a:ext cx="1886387" cy="5751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Domicilio</a:t>
          </a:r>
        </a:p>
      </dsp:txBody>
      <dsp:txXfrm>
        <a:off x="2619002" y="363342"/>
        <a:ext cx="1886387" cy="575118"/>
      </dsp:txXfrm>
    </dsp:sp>
    <dsp:sp modelId="{2448AAA5-DCAF-41A1-8450-2D2058475919}">
      <dsp:nvSpPr>
        <dsp:cNvPr id="0" name=""/>
        <dsp:cNvSpPr/>
      </dsp:nvSpPr>
      <dsp:spPr>
        <a:xfrm>
          <a:off x="4882667" y="3893"/>
          <a:ext cx="1886387" cy="5751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/>
        </a:p>
      </dsp:txBody>
      <dsp:txXfrm>
        <a:off x="4882667" y="3893"/>
        <a:ext cx="1886387" cy="575118"/>
      </dsp:txXfrm>
    </dsp:sp>
    <dsp:sp modelId="{E3EE70A3-907A-408D-9C35-DFD3DFF12615}">
      <dsp:nvSpPr>
        <dsp:cNvPr id="0" name=""/>
        <dsp:cNvSpPr/>
      </dsp:nvSpPr>
      <dsp:spPr>
        <a:xfrm>
          <a:off x="4882667" y="722791"/>
          <a:ext cx="1886387" cy="5751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/>
        </a:p>
      </dsp:txBody>
      <dsp:txXfrm>
        <a:off x="4882667" y="722791"/>
        <a:ext cx="1886387" cy="575118"/>
      </dsp:txXfrm>
    </dsp:sp>
    <dsp:sp modelId="{EE4FA6DB-99D8-4755-8377-E504CBF577FE}">
      <dsp:nvSpPr>
        <dsp:cNvPr id="0" name=""/>
        <dsp:cNvSpPr/>
      </dsp:nvSpPr>
      <dsp:spPr>
        <a:xfrm>
          <a:off x="2619002" y="1801137"/>
          <a:ext cx="1886387" cy="5751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Divorcio</a:t>
          </a:r>
        </a:p>
      </dsp:txBody>
      <dsp:txXfrm>
        <a:off x="2619002" y="1801137"/>
        <a:ext cx="1886387" cy="575118"/>
      </dsp:txXfrm>
    </dsp:sp>
    <dsp:sp modelId="{C2FD7AA4-9F94-4BCC-A9A5-CCCAC63B2E0C}">
      <dsp:nvSpPr>
        <dsp:cNvPr id="0" name=""/>
        <dsp:cNvSpPr/>
      </dsp:nvSpPr>
      <dsp:spPr>
        <a:xfrm>
          <a:off x="4882667" y="1441688"/>
          <a:ext cx="1886387" cy="5751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/>
        </a:p>
      </dsp:txBody>
      <dsp:txXfrm>
        <a:off x="4882667" y="1441688"/>
        <a:ext cx="1886387" cy="575118"/>
      </dsp:txXfrm>
    </dsp:sp>
    <dsp:sp modelId="{8188248A-BD84-432D-ADD5-EC4168D10683}">
      <dsp:nvSpPr>
        <dsp:cNvPr id="0" name=""/>
        <dsp:cNvSpPr/>
      </dsp:nvSpPr>
      <dsp:spPr>
        <a:xfrm>
          <a:off x="4882667" y="2160586"/>
          <a:ext cx="1886387" cy="5751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/>
        </a:p>
      </dsp:txBody>
      <dsp:txXfrm>
        <a:off x="4882667" y="2160586"/>
        <a:ext cx="1886387" cy="575118"/>
      </dsp:txXfrm>
    </dsp:sp>
    <dsp:sp modelId="{98FB5F22-56CA-43C6-8FCD-6C2364221091}">
      <dsp:nvSpPr>
        <dsp:cNvPr id="0" name=""/>
        <dsp:cNvSpPr/>
      </dsp:nvSpPr>
      <dsp:spPr>
        <a:xfrm>
          <a:off x="2619002" y="3238933"/>
          <a:ext cx="1886387" cy="5751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Filiación</a:t>
          </a:r>
        </a:p>
      </dsp:txBody>
      <dsp:txXfrm>
        <a:off x="2619002" y="3238933"/>
        <a:ext cx="1886387" cy="575118"/>
      </dsp:txXfrm>
    </dsp:sp>
    <dsp:sp modelId="{35356960-7E9F-48EF-9A2A-45935049E455}">
      <dsp:nvSpPr>
        <dsp:cNvPr id="0" name=""/>
        <dsp:cNvSpPr/>
      </dsp:nvSpPr>
      <dsp:spPr>
        <a:xfrm>
          <a:off x="4882667" y="2879484"/>
          <a:ext cx="1886387" cy="5751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/>
        </a:p>
      </dsp:txBody>
      <dsp:txXfrm>
        <a:off x="4882667" y="2879484"/>
        <a:ext cx="1886387" cy="575118"/>
      </dsp:txXfrm>
    </dsp:sp>
    <dsp:sp modelId="{700F58BA-7D88-4DEF-8181-A48C3F51E653}">
      <dsp:nvSpPr>
        <dsp:cNvPr id="0" name=""/>
        <dsp:cNvSpPr/>
      </dsp:nvSpPr>
      <dsp:spPr>
        <a:xfrm>
          <a:off x="4882667" y="3598382"/>
          <a:ext cx="1886387" cy="5751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/>
        </a:p>
      </dsp:txBody>
      <dsp:txXfrm>
        <a:off x="4882667" y="3598382"/>
        <a:ext cx="1886387" cy="575118"/>
      </dsp:txXfrm>
    </dsp:sp>
    <dsp:sp modelId="{95AD5660-B5DB-4B6F-A0DE-5F220ABAF66E}">
      <dsp:nvSpPr>
        <dsp:cNvPr id="0" name=""/>
        <dsp:cNvSpPr/>
      </dsp:nvSpPr>
      <dsp:spPr>
        <a:xfrm>
          <a:off x="2619002" y="4676728"/>
          <a:ext cx="1886387" cy="5751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Parentesco</a:t>
          </a:r>
        </a:p>
      </dsp:txBody>
      <dsp:txXfrm>
        <a:off x="2619002" y="4676728"/>
        <a:ext cx="1886387" cy="575118"/>
      </dsp:txXfrm>
    </dsp:sp>
    <dsp:sp modelId="{AFBEB7B0-59F8-4C88-A84B-CA9F894BB0DE}">
      <dsp:nvSpPr>
        <dsp:cNvPr id="0" name=""/>
        <dsp:cNvSpPr/>
      </dsp:nvSpPr>
      <dsp:spPr>
        <a:xfrm>
          <a:off x="4882667" y="4317279"/>
          <a:ext cx="1886387" cy="5751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/>
        </a:p>
      </dsp:txBody>
      <dsp:txXfrm>
        <a:off x="4882667" y="4317279"/>
        <a:ext cx="1886387" cy="575118"/>
      </dsp:txXfrm>
    </dsp:sp>
    <dsp:sp modelId="{4CC1F2B5-8F31-4DA4-A3D7-6194795A0C24}">
      <dsp:nvSpPr>
        <dsp:cNvPr id="0" name=""/>
        <dsp:cNvSpPr/>
      </dsp:nvSpPr>
      <dsp:spPr>
        <a:xfrm>
          <a:off x="4882667" y="5036177"/>
          <a:ext cx="1886387" cy="5751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kern="1200" dirty="0"/>
        </a:p>
      </dsp:txBody>
      <dsp:txXfrm>
        <a:off x="4882667" y="5036177"/>
        <a:ext cx="1886387" cy="575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6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14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7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4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45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65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B29B6CA-8863-4D02-ABD3-815EDBF0B1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2150511"/>
              </p:ext>
            </p:extLst>
          </p:nvPr>
        </p:nvGraphicFramePr>
        <p:xfrm>
          <a:off x="2754602" y="1010433"/>
          <a:ext cx="7024777" cy="5555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464BF33-4AD6-4933-BA9F-271C6A774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94613"/>
              </p:ext>
            </p:extLst>
          </p:nvPr>
        </p:nvGraphicFramePr>
        <p:xfrm>
          <a:off x="-1" y="4169556"/>
          <a:ext cx="3940936" cy="268844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61376">
                  <a:extLst>
                    <a:ext uri="{9D8B030D-6E8A-4147-A177-3AD203B41FA5}">
                      <a16:colId xmlns:a16="http://schemas.microsoft.com/office/drawing/2014/main" val="326693133"/>
                    </a:ext>
                  </a:extLst>
                </a:gridCol>
                <a:gridCol w="2279560">
                  <a:extLst>
                    <a:ext uri="{9D8B030D-6E8A-4147-A177-3AD203B41FA5}">
                      <a16:colId xmlns:a16="http://schemas.microsoft.com/office/drawing/2014/main" val="309442279"/>
                    </a:ext>
                  </a:extLst>
                </a:gridCol>
              </a:tblGrid>
              <a:tr h="87455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Características 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631946"/>
                  </a:ext>
                </a:extLst>
              </a:tr>
              <a:tr h="356300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752592"/>
                  </a:ext>
                </a:extLst>
              </a:tr>
              <a:tr h="356300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30358"/>
                  </a:ext>
                </a:extLst>
              </a:tr>
              <a:tr h="356300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926631"/>
                  </a:ext>
                </a:extLst>
              </a:tr>
              <a:tr h="356300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13338"/>
                  </a:ext>
                </a:extLst>
              </a:tr>
              <a:tr h="38869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817398"/>
                  </a:ext>
                </a:extLst>
              </a:tr>
            </a:tbl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id="{8CAD7AB3-41E3-430D-BD34-57C01F260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39" y="1061678"/>
            <a:ext cx="2372263" cy="864546"/>
          </a:xfrm>
        </p:spPr>
        <p:txBody>
          <a:bodyPr>
            <a:normAutofit/>
          </a:bodyPr>
          <a:lstStyle/>
          <a:p>
            <a:r>
              <a:rPr lang="es-MX" sz="2500" dirty="0">
                <a:solidFill>
                  <a:srgbClr val="FF0000"/>
                </a:solidFill>
              </a:rPr>
              <a:t>Atributos de la Persona</a:t>
            </a:r>
            <a:endParaRPr lang="es-ES" sz="2500" dirty="0">
              <a:solidFill>
                <a:srgbClr val="FF0000"/>
              </a:solidFill>
            </a:endParaRP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2FF94B29-BE5F-41AD-A3AE-4C8096F09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3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79518333-F094-4F13-BAAD-0312D17352F7}"/>
              </a:ext>
            </a:extLst>
          </p:cNvPr>
          <p:cNvSpPr txBox="1">
            <a:spLocks/>
          </p:cNvSpPr>
          <p:nvPr/>
        </p:nvSpPr>
        <p:spPr>
          <a:xfrm>
            <a:off x="494339" y="2800830"/>
            <a:ext cx="2703915" cy="10083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1800" dirty="0">
                <a:solidFill>
                  <a:srgbClr val="FF0000"/>
                </a:solidFill>
              </a:rPr>
              <a:t>Concepto:</a:t>
            </a:r>
            <a:r>
              <a:rPr lang="es-MX" sz="1800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_______________________________________________________________________________</a:t>
            </a:r>
            <a:endParaRPr lang="es-ES" sz="1800" dirty="0">
              <a:solidFill>
                <a:srgbClr val="FF0000"/>
              </a:solidFill>
            </a:endParaRP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896A1F6E-C762-49EA-92CC-6999AF557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31864"/>
              </p:ext>
            </p:extLst>
          </p:nvPr>
        </p:nvGraphicFramePr>
        <p:xfrm>
          <a:off x="2605825" y="135827"/>
          <a:ext cx="3228304" cy="780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8304">
                  <a:extLst>
                    <a:ext uri="{9D8B030D-6E8A-4147-A177-3AD203B41FA5}">
                      <a16:colId xmlns:a16="http://schemas.microsoft.com/office/drawing/2014/main" val="219688168"/>
                    </a:ext>
                  </a:extLst>
                </a:gridCol>
              </a:tblGrid>
              <a:tr h="780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Instrucciones</a:t>
                      </a:r>
                      <a:r>
                        <a:rPr lang="es-MX" sz="1100" dirty="0">
                          <a:effectLst/>
                        </a:rPr>
                        <a:t>: de lectura al artículo la persona en México de Ricardo Treviño y complemente el siguiente gráfico incorporando los Atributos de la persona su concepto y sus características: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819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04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26274D8-0BB5-4FAB-99A8-BF56A426DF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5404208"/>
              </p:ext>
            </p:extLst>
          </p:nvPr>
        </p:nvGraphicFramePr>
        <p:xfrm>
          <a:off x="1700011" y="1352283"/>
          <a:ext cx="6246254" cy="466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18">
            <a:extLst>
              <a:ext uri="{FF2B5EF4-FFF2-40B4-BE49-F238E27FC236}">
                <a16:creationId xmlns:a16="http://schemas.microsoft.com/office/drawing/2014/main" id="{C2D79A52-81BE-433C-A208-C7FB142BD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3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79C9F13-C611-4E78-A4D3-4E8A7CCDF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848484"/>
              </p:ext>
            </p:extLst>
          </p:nvPr>
        </p:nvGraphicFramePr>
        <p:xfrm>
          <a:off x="0" y="6014435"/>
          <a:ext cx="3228304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8304">
                  <a:extLst>
                    <a:ext uri="{9D8B030D-6E8A-4147-A177-3AD203B41FA5}">
                      <a16:colId xmlns:a16="http://schemas.microsoft.com/office/drawing/2014/main" val="219688168"/>
                    </a:ext>
                  </a:extLst>
                </a:gridCol>
              </a:tblGrid>
              <a:tr h="780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Instrucciones</a:t>
                      </a:r>
                      <a:r>
                        <a:rPr lang="es-MX" sz="1100" dirty="0">
                          <a:effectLst/>
                        </a:rPr>
                        <a:t>: </a:t>
                      </a: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 la lectura del capítulo 3 páginas 46-66, del Dr. Pereznieto Castro realice gráfico donde indique qué es el estatuto personal y el estatuto real, sus características y diferencias.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819618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F45DDA75-EE13-49C1-A706-E837A0C24FAB}"/>
              </a:ext>
            </a:extLst>
          </p:cNvPr>
          <p:cNvSpPr txBox="1">
            <a:spLocks/>
          </p:cNvSpPr>
          <p:nvPr/>
        </p:nvSpPr>
        <p:spPr>
          <a:xfrm>
            <a:off x="428020" y="276665"/>
            <a:ext cx="6246254" cy="8645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500" dirty="0">
                <a:solidFill>
                  <a:srgbClr val="FF0000"/>
                </a:solidFill>
              </a:rPr>
              <a:t>Teoría de los estatutos </a:t>
            </a:r>
            <a:endParaRPr lang="es-E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6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B828ED7-619E-4C38-84A8-9A86D77EA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753007"/>
              </p:ext>
            </p:extLst>
          </p:nvPr>
        </p:nvGraphicFramePr>
        <p:xfrm>
          <a:off x="270456" y="1384120"/>
          <a:ext cx="8113692" cy="511252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28423">
                  <a:extLst>
                    <a:ext uri="{9D8B030D-6E8A-4147-A177-3AD203B41FA5}">
                      <a16:colId xmlns:a16="http://schemas.microsoft.com/office/drawing/2014/main" val="2291657061"/>
                    </a:ext>
                  </a:extLst>
                </a:gridCol>
                <a:gridCol w="2028423">
                  <a:extLst>
                    <a:ext uri="{9D8B030D-6E8A-4147-A177-3AD203B41FA5}">
                      <a16:colId xmlns:a16="http://schemas.microsoft.com/office/drawing/2014/main" val="3992089389"/>
                    </a:ext>
                  </a:extLst>
                </a:gridCol>
                <a:gridCol w="2028423">
                  <a:extLst>
                    <a:ext uri="{9D8B030D-6E8A-4147-A177-3AD203B41FA5}">
                      <a16:colId xmlns:a16="http://schemas.microsoft.com/office/drawing/2014/main" val="930844066"/>
                    </a:ext>
                  </a:extLst>
                </a:gridCol>
                <a:gridCol w="2028423">
                  <a:extLst>
                    <a:ext uri="{9D8B030D-6E8A-4147-A177-3AD203B41FA5}">
                      <a16:colId xmlns:a16="http://schemas.microsoft.com/office/drawing/2014/main" val="2211309884"/>
                    </a:ext>
                  </a:extLst>
                </a:gridCol>
              </a:tblGrid>
              <a:tr h="936795">
                <a:tc>
                  <a:txBody>
                    <a:bodyPr/>
                    <a:lstStyle/>
                    <a:p>
                      <a:r>
                        <a:rPr lang="es-MX" sz="1600" dirty="0"/>
                        <a:t>INSTITUCIÓN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ES...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REGULACIÓN INTERNACIONAL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CONVENCIÓN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742488"/>
                  </a:ext>
                </a:extLst>
              </a:tr>
              <a:tr h="895331">
                <a:tc>
                  <a:txBody>
                    <a:bodyPr/>
                    <a:lstStyle/>
                    <a:p>
                      <a:r>
                        <a:rPr lang="es-MX" dirty="0"/>
                        <a:t>Concubinato</a:t>
                      </a:r>
                    </a:p>
                    <a:p>
                      <a:endParaRPr lang="es-MX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12677"/>
                  </a:ext>
                </a:extLst>
              </a:tr>
              <a:tr h="1163930">
                <a:tc>
                  <a:txBody>
                    <a:bodyPr/>
                    <a:lstStyle/>
                    <a:p>
                      <a:r>
                        <a:rPr lang="es-MX" dirty="0"/>
                        <a:t>Sociedades de Convivencia</a:t>
                      </a:r>
                    </a:p>
                    <a:p>
                      <a:endParaRPr lang="es-MX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485228"/>
                  </a:ext>
                </a:extLst>
              </a:tr>
              <a:tr h="1432529">
                <a:tc>
                  <a:txBody>
                    <a:bodyPr/>
                    <a:lstStyle/>
                    <a:p>
                      <a:r>
                        <a:rPr lang="es-MX" dirty="0"/>
                        <a:t>Matrimonio entre personas del mismo sexo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758390"/>
                  </a:ext>
                </a:extLst>
              </a:tr>
              <a:tr h="626732"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r>
                        <a:rPr lang="es-MX" dirty="0"/>
                        <a:t>Matrimonio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96633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9E9B9501-9B75-47B5-90A0-73097B269200}"/>
              </a:ext>
            </a:extLst>
          </p:cNvPr>
          <p:cNvSpPr txBox="1">
            <a:spLocks/>
          </p:cNvSpPr>
          <p:nvPr/>
        </p:nvSpPr>
        <p:spPr>
          <a:xfrm>
            <a:off x="1651513" y="160755"/>
            <a:ext cx="6246254" cy="8645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500" dirty="0">
                <a:solidFill>
                  <a:srgbClr val="FF0000"/>
                </a:solidFill>
              </a:rPr>
              <a:t>Instituciones del Derecho Civil y el Derecho Internacional Privado</a:t>
            </a:r>
            <a:endParaRPr lang="es-ES" sz="2500" dirty="0">
              <a:solidFill>
                <a:srgbClr val="FF0000"/>
              </a:solidFill>
            </a:endParaRP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12B5052C-3F6D-420C-96F8-809B16156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3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66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0212B-8887-4090-B074-AB2ABA759DF8}"/>
              </a:ext>
            </a:extLst>
          </p:cNvPr>
          <p:cNvSpPr txBox="1">
            <a:spLocks/>
          </p:cNvSpPr>
          <p:nvPr/>
        </p:nvSpPr>
        <p:spPr>
          <a:xfrm>
            <a:off x="923251" y="456371"/>
            <a:ext cx="7028111" cy="8645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500">
                <a:solidFill>
                  <a:srgbClr val="FF0000"/>
                </a:solidFill>
              </a:rPr>
              <a:t>Instituciones del derecho Civil y el DIPr</a:t>
            </a:r>
            <a:endParaRPr lang="es-ES" sz="2500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41871D3-3281-4DEA-A40F-03F9082F16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0449676"/>
              </p:ext>
            </p:extLst>
          </p:nvPr>
        </p:nvGraphicFramePr>
        <p:xfrm>
          <a:off x="-965916" y="991673"/>
          <a:ext cx="8435662" cy="5615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556CAB1B-6107-4CCE-8E85-A1371089DD96}"/>
              </a:ext>
            </a:extLst>
          </p:cNvPr>
          <p:cNvSpPr txBox="1">
            <a:spLocks/>
          </p:cNvSpPr>
          <p:nvPr/>
        </p:nvSpPr>
        <p:spPr>
          <a:xfrm>
            <a:off x="6375042" y="3799267"/>
            <a:ext cx="2768958" cy="1770845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b="1" dirty="0">
                <a:solidFill>
                  <a:schemeClr val="tx1"/>
                </a:solidFill>
              </a:rPr>
              <a:t>Instrucciones</a:t>
            </a:r>
            <a:r>
              <a:rPr lang="es-MX" dirty="0">
                <a:solidFill>
                  <a:schemeClr val="tx1"/>
                </a:solidFill>
              </a:rPr>
              <a:t>: Realice la lectura de la Unidad 3 páginas 59-77, de la Dra. Mansilla y Mejía retome la información más importante de las siguientes instituciones, tomando en cuenta su regulación interna y la relación que tienen con el Derecho Internacional Privado.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Text Box 18">
            <a:extLst>
              <a:ext uri="{FF2B5EF4-FFF2-40B4-BE49-F238E27FC236}">
                <a16:creationId xmlns:a16="http://schemas.microsoft.com/office/drawing/2014/main" id="{0DF3A3D3-610F-4238-916B-CD7E42C89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3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4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241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503</TotalTime>
  <Words>187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Faceta</vt:lpstr>
      <vt:lpstr>Atributos de la Persona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Autor</dc:creator>
  <cp:lastModifiedBy>Autor</cp:lastModifiedBy>
  <cp:revision>43</cp:revision>
  <dcterms:created xsi:type="dcterms:W3CDTF">2018-05-23T05:34:50Z</dcterms:created>
  <dcterms:modified xsi:type="dcterms:W3CDTF">2018-06-06T01:21:49Z</dcterms:modified>
</cp:coreProperties>
</file>