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CF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6CF77-4976-43FA-A290-3F380D85BCD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6631517-501D-4B73-8708-C4150CC7018D}">
      <dgm:prSet phldrT="[Texto]"/>
      <dgm:spPr/>
      <dgm:t>
        <a:bodyPr/>
        <a:lstStyle/>
        <a:p>
          <a:r>
            <a:rPr lang="es-ES"/>
            <a:t>Principios Generales del Derecho</a:t>
          </a:r>
        </a:p>
      </dgm:t>
    </dgm:pt>
    <dgm:pt modelId="{E186C783-B4C9-48C5-8062-356A02BF4F5F}" type="parTrans" cxnId="{B74BB4F9-8E23-4EB5-8F79-A98C8535E3C4}">
      <dgm:prSet/>
      <dgm:spPr/>
      <dgm:t>
        <a:bodyPr/>
        <a:lstStyle/>
        <a:p>
          <a:endParaRPr lang="es-ES"/>
        </a:p>
      </dgm:t>
    </dgm:pt>
    <dgm:pt modelId="{C2952925-D7A3-4BC9-9121-BD8446BCFD28}" type="sibTrans" cxnId="{B74BB4F9-8E23-4EB5-8F79-A98C8535E3C4}">
      <dgm:prSet/>
      <dgm:spPr/>
      <dgm:t>
        <a:bodyPr/>
        <a:lstStyle/>
        <a:p>
          <a:endParaRPr lang="es-ES"/>
        </a:p>
      </dgm:t>
    </dgm:pt>
    <dgm:pt modelId="{798E3D67-42F5-4942-8CEE-CBD4185765CC}">
      <dgm:prSet phldrT="[Texto]"/>
      <dgm:spPr/>
      <dgm:t>
        <a:bodyPr/>
        <a:lstStyle/>
        <a:p>
          <a:r>
            <a:rPr lang="es-ES" dirty="0"/>
            <a:t>Origen</a:t>
          </a:r>
        </a:p>
        <a:p>
          <a:endParaRPr lang="es-ES" dirty="0"/>
        </a:p>
      </dgm:t>
    </dgm:pt>
    <dgm:pt modelId="{507092C0-5B30-437B-9571-A9A265409978}" type="parTrans" cxnId="{6B0373F2-1F31-4E7D-83F0-2E41EBD5827F}">
      <dgm:prSet/>
      <dgm:spPr/>
      <dgm:t>
        <a:bodyPr/>
        <a:lstStyle/>
        <a:p>
          <a:endParaRPr lang="es-ES"/>
        </a:p>
      </dgm:t>
    </dgm:pt>
    <dgm:pt modelId="{D8D09ED9-380E-42AC-A501-7B5DC7FEF94B}" type="sibTrans" cxnId="{6B0373F2-1F31-4E7D-83F0-2E41EBD5827F}">
      <dgm:prSet/>
      <dgm:spPr/>
      <dgm:t>
        <a:bodyPr/>
        <a:lstStyle/>
        <a:p>
          <a:endParaRPr lang="es-ES"/>
        </a:p>
      </dgm:t>
    </dgm:pt>
    <dgm:pt modelId="{59DED03E-7A9D-4384-8699-FAC4F70083E8}">
      <dgm:prSet phldrT="[Texto]"/>
      <dgm:spPr/>
      <dgm:t>
        <a:bodyPr/>
        <a:lstStyle/>
        <a:p>
          <a:r>
            <a:rPr lang="es-ES"/>
            <a:t>Función</a:t>
          </a:r>
        </a:p>
        <a:p>
          <a:endParaRPr lang="es-ES"/>
        </a:p>
        <a:p>
          <a:endParaRPr lang="es-ES"/>
        </a:p>
      </dgm:t>
    </dgm:pt>
    <dgm:pt modelId="{DD3E189B-A1F2-4686-9531-9F918772E8D3}" type="parTrans" cxnId="{4833E2BB-B3A9-41E8-8C9F-5B1C31F170E9}">
      <dgm:prSet/>
      <dgm:spPr/>
      <dgm:t>
        <a:bodyPr/>
        <a:lstStyle/>
        <a:p>
          <a:endParaRPr lang="es-ES"/>
        </a:p>
      </dgm:t>
    </dgm:pt>
    <dgm:pt modelId="{E9054C20-B4AA-43BC-B648-2F6DFC87AC6E}" type="sibTrans" cxnId="{4833E2BB-B3A9-41E8-8C9F-5B1C31F170E9}">
      <dgm:prSet/>
      <dgm:spPr/>
      <dgm:t>
        <a:bodyPr/>
        <a:lstStyle/>
        <a:p>
          <a:endParaRPr lang="es-ES"/>
        </a:p>
      </dgm:t>
    </dgm:pt>
    <dgm:pt modelId="{90FDD74C-402F-4D09-8226-8F059FE63B31}">
      <dgm:prSet phldrT="[Texto]"/>
      <dgm:spPr/>
      <dgm:t>
        <a:bodyPr/>
        <a:lstStyle/>
        <a:p>
          <a:r>
            <a:rPr lang="es-ES"/>
            <a:t>.</a:t>
          </a:r>
        </a:p>
      </dgm:t>
    </dgm:pt>
    <dgm:pt modelId="{101BC039-D813-4672-AE0F-425965475FF8}" type="parTrans" cxnId="{29DC21D8-2D7E-4CFE-A89A-E71EFC329A04}">
      <dgm:prSet/>
      <dgm:spPr/>
      <dgm:t>
        <a:bodyPr/>
        <a:lstStyle/>
        <a:p>
          <a:endParaRPr lang="es-ES"/>
        </a:p>
      </dgm:t>
    </dgm:pt>
    <dgm:pt modelId="{CDC95089-30DA-4EB3-899C-A9D7F0748B51}" type="sibTrans" cxnId="{29DC21D8-2D7E-4CFE-A89A-E71EFC329A04}">
      <dgm:prSet/>
      <dgm:spPr/>
      <dgm:t>
        <a:bodyPr/>
        <a:lstStyle/>
        <a:p>
          <a:endParaRPr lang="es-ES"/>
        </a:p>
      </dgm:t>
    </dgm:pt>
    <dgm:pt modelId="{3E507001-3709-442D-96AB-33433745234B}">
      <dgm:prSet/>
      <dgm:spPr/>
      <dgm:t>
        <a:bodyPr/>
        <a:lstStyle/>
        <a:p>
          <a:r>
            <a:rPr lang="es-ES"/>
            <a:t>Naturaleza Jurídica</a:t>
          </a:r>
        </a:p>
        <a:p>
          <a:endParaRPr lang="es-ES"/>
        </a:p>
        <a:p>
          <a:endParaRPr lang="es-ES"/>
        </a:p>
      </dgm:t>
    </dgm:pt>
    <dgm:pt modelId="{298B70D6-E94B-4877-A9C1-4E3AB4D05CB6}" type="parTrans" cxnId="{DD163A60-2BA0-46B3-8E51-090483D55B1B}">
      <dgm:prSet/>
      <dgm:spPr/>
      <dgm:t>
        <a:bodyPr/>
        <a:lstStyle/>
        <a:p>
          <a:endParaRPr lang="es-ES"/>
        </a:p>
      </dgm:t>
    </dgm:pt>
    <dgm:pt modelId="{5202B902-B8A5-4CD6-B633-FE4A71CE2C7D}" type="sibTrans" cxnId="{DD163A60-2BA0-46B3-8E51-090483D55B1B}">
      <dgm:prSet/>
      <dgm:spPr/>
      <dgm:t>
        <a:bodyPr/>
        <a:lstStyle/>
        <a:p>
          <a:endParaRPr lang="es-ES"/>
        </a:p>
      </dgm:t>
    </dgm:pt>
    <dgm:pt modelId="{7B4932E3-1F44-4519-A1CC-1D60A06FAEA1}">
      <dgm:prSet/>
      <dgm:spPr/>
      <dgm:t>
        <a:bodyPr/>
        <a:lstStyle/>
        <a:p>
          <a:endParaRPr lang="es-ES"/>
        </a:p>
      </dgm:t>
    </dgm:pt>
    <dgm:pt modelId="{B2779B28-CB05-4C19-AD7F-B9AC517559CB}" type="parTrans" cxnId="{623B3A8F-C694-487A-AD72-8CE4AB64782E}">
      <dgm:prSet/>
      <dgm:spPr/>
      <dgm:t>
        <a:bodyPr/>
        <a:lstStyle/>
        <a:p>
          <a:endParaRPr lang="es-ES"/>
        </a:p>
      </dgm:t>
    </dgm:pt>
    <dgm:pt modelId="{36E87104-690B-4E41-99D5-FF081E0A83E7}" type="sibTrans" cxnId="{623B3A8F-C694-487A-AD72-8CE4AB64782E}">
      <dgm:prSet/>
      <dgm:spPr/>
      <dgm:t>
        <a:bodyPr/>
        <a:lstStyle/>
        <a:p>
          <a:endParaRPr lang="es-ES"/>
        </a:p>
      </dgm:t>
    </dgm:pt>
    <dgm:pt modelId="{0C9CE499-8A2E-419A-B20E-777F84E1AEC6}" type="pres">
      <dgm:prSet presAssocID="{59F6CF77-4976-43FA-A290-3F380D85BCD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303BB66-7967-47A8-A5CA-BBE2BF499386}" type="pres">
      <dgm:prSet presAssocID="{36631517-501D-4B73-8708-C4150CC7018D}" presName="root1" presStyleCnt="0"/>
      <dgm:spPr/>
    </dgm:pt>
    <dgm:pt modelId="{17AF60DC-7E1F-44F0-8CC4-36460B8A6DCA}" type="pres">
      <dgm:prSet presAssocID="{36631517-501D-4B73-8708-C4150CC7018D}" presName="LevelOneTextNode" presStyleLbl="node0" presStyleIdx="0" presStyleCnt="1">
        <dgm:presLayoutVars>
          <dgm:chPref val="3"/>
        </dgm:presLayoutVars>
      </dgm:prSet>
      <dgm:spPr/>
    </dgm:pt>
    <dgm:pt modelId="{4C13494E-7C6F-43A1-9D25-76A64A5987A8}" type="pres">
      <dgm:prSet presAssocID="{36631517-501D-4B73-8708-C4150CC7018D}" presName="level2hierChild" presStyleCnt="0"/>
      <dgm:spPr/>
    </dgm:pt>
    <dgm:pt modelId="{ADB4CB38-5F82-4168-B464-FCE08641CB86}" type="pres">
      <dgm:prSet presAssocID="{507092C0-5B30-437B-9571-A9A265409978}" presName="conn2-1" presStyleLbl="parChTrans1D2" presStyleIdx="0" presStyleCnt="3"/>
      <dgm:spPr/>
    </dgm:pt>
    <dgm:pt modelId="{2C7B0463-93DB-4B1B-A72F-F29768A72E13}" type="pres">
      <dgm:prSet presAssocID="{507092C0-5B30-437B-9571-A9A265409978}" presName="connTx" presStyleLbl="parChTrans1D2" presStyleIdx="0" presStyleCnt="3"/>
      <dgm:spPr/>
    </dgm:pt>
    <dgm:pt modelId="{6AA8DA96-1D23-4176-9E1C-E9EC7C544A9F}" type="pres">
      <dgm:prSet presAssocID="{798E3D67-42F5-4942-8CEE-CBD4185765CC}" presName="root2" presStyleCnt="0"/>
      <dgm:spPr/>
    </dgm:pt>
    <dgm:pt modelId="{DFA3F29E-2EE1-41C1-9929-09025A716E73}" type="pres">
      <dgm:prSet presAssocID="{798E3D67-42F5-4942-8CEE-CBD4185765CC}" presName="LevelTwoTextNode" presStyleLbl="node2" presStyleIdx="0" presStyleCnt="3">
        <dgm:presLayoutVars>
          <dgm:chPref val="3"/>
        </dgm:presLayoutVars>
      </dgm:prSet>
      <dgm:spPr/>
    </dgm:pt>
    <dgm:pt modelId="{16E5FDE2-BE92-4C54-8277-C94E440570EC}" type="pres">
      <dgm:prSet presAssocID="{798E3D67-42F5-4942-8CEE-CBD4185765CC}" presName="level3hierChild" presStyleCnt="0"/>
      <dgm:spPr/>
    </dgm:pt>
    <dgm:pt modelId="{8FA4F8E1-16F8-44D3-804F-95EF91A9B729}" type="pres">
      <dgm:prSet presAssocID="{DD3E189B-A1F2-4686-9531-9F918772E8D3}" presName="conn2-1" presStyleLbl="parChTrans1D2" presStyleIdx="1" presStyleCnt="3"/>
      <dgm:spPr/>
    </dgm:pt>
    <dgm:pt modelId="{FD92D0AA-47B4-4139-BE97-8A443F2BB4F1}" type="pres">
      <dgm:prSet presAssocID="{DD3E189B-A1F2-4686-9531-9F918772E8D3}" presName="connTx" presStyleLbl="parChTrans1D2" presStyleIdx="1" presStyleCnt="3"/>
      <dgm:spPr/>
    </dgm:pt>
    <dgm:pt modelId="{7AB3BB07-2D2A-470A-95D9-3E422A43528E}" type="pres">
      <dgm:prSet presAssocID="{59DED03E-7A9D-4384-8699-FAC4F70083E8}" presName="root2" presStyleCnt="0"/>
      <dgm:spPr/>
    </dgm:pt>
    <dgm:pt modelId="{BD0B1D3F-63FF-497C-9AAD-D4BBD4202212}" type="pres">
      <dgm:prSet presAssocID="{59DED03E-7A9D-4384-8699-FAC4F70083E8}" presName="LevelTwoTextNode" presStyleLbl="node2" presStyleIdx="1" presStyleCnt="3">
        <dgm:presLayoutVars>
          <dgm:chPref val="3"/>
        </dgm:presLayoutVars>
      </dgm:prSet>
      <dgm:spPr/>
    </dgm:pt>
    <dgm:pt modelId="{D0D6E69A-575E-4192-A454-F7A49961B8A6}" type="pres">
      <dgm:prSet presAssocID="{59DED03E-7A9D-4384-8699-FAC4F70083E8}" presName="level3hierChild" presStyleCnt="0"/>
      <dgm:spPr/>
    </dgm:pt>
    <dgm:pt modelId="{D5ACF178-F1E0-4A04-A089-0FC9F2B04579}" type="pres">
      <dgm:prSet presAssocID="{101BC039-D813-4672-AE0F-425965475FF8}" presName="conn2-1" presStyleLbl="parChTrans1D3" presStyleIdx="0" presStyleCnt="2"/>
      <dgm:spPr/>
    </dgm:pt>
    <dgm:pt modelId="{AD05B35C-3F8C-4B21-99D8-2CAF176B7C70}" type="pres">
      <dgm:prSet presAssocID="{101BC039-D813-4672-AE0F-425965475FF8}" presName="connTx" presStyleLbl="parChTrans1D3" presStyleIdx="0" presStyleCnt="2"/>
      <dgm:spPr/>
    </dgm:pt>
    <dgm:pt modelId="{2D7C5E3B-90BC-4B47-8633-F8E60D4FAFD0}" type="pres">
      <dgm:prSet presAssocID="{90FDD74C-402F-4D09-8226-8F059FE63B31}" presName="root2" presStyleCnt="0"/>
      <dgm:spPr/>
    </dgm:pt>
    <dgm:pt modelId="{16E58223-5949-4CDE-941F-7686FB16C329}" type="pres">
      <dgm:prSet presAssocID="{90FDD74C-402F-4D09-8226-8F059FE63B31}" presName="LevelTwoTextNode" presStyleLbl="node3" presStyleIdx="0" presStyleCnt="2">
        <dgm:presLayoutVars>
          <dgm:chPref val="3"/>
        </dgm:presLayoutVars>
      </dgm:prSet>
      <dgm:spPr/>
    </dgm:pt>
    <dgm:pt modelId="{9BE9237E-320D-424E-BBB3-E8A993B283E6}" type="pres">
      <dgm:prSet presAssocID="{90FDD74C-402F-4D09-8226-8F059FE63B31}" presName="level3hierChild" presStyleCnt="0"/>
      <dgm:spPr/>
    </dgm:pt>
    <dgm:pt modelId="{4D140224-C203-4A54-9BC1-14F39E4C1FBB}" type="pres">
      <dgm:prSet presAssocID="{298B70D6-E94B-4877-A9C1-4E3AB4D05CB6}" presName="conn2-1" presStyleLbl="parChTrans1D2" presStyleIdx="2" presStyleCnt="3"/>
      <dgm:spPr/>
    </dgm:pt>
    <dgm:pt modelId="{EECE89A4-DCD3-429E-9564-0628811142A4}" type="pres">
      <dgm:prSet presAssocID="{298B70D6-E94B-4877-A9C1-4E3AB4D05CB6}" presName="connTx" presStyleLbl="parChTrans1D2" presStyleIdx="2" presStyleCnt="3"/>
      <dgm:spPr/>
    </dgm:pt>
    <dgm:pt modelId="{ED7E6ECE-5FC7-4594-AEA3-7991B9C3FFBC}" type="pres">
      <dgm:prSet presAssocID="{3E507001-3709-442D-96AB-33433745234B}" presName="root2" presStyleCnt="0"/>
      <dgm:spPr/>
    </dgm:pt>
    <dgm:pt modelId="{6F406917-6B9E-4724-A5FF-9CCC99283FC3}" type="pres">
      <dgm:prSet presAssocID="{3E507001-3709-442D-96AB-33433745234B}" presName="LevelTwoTextNode" presStyleLbl="node2" presStyleIdx="2" presStyleCnt="3">
        <dgm:presLayoutVars>
          <dgm:chPref val="3"/>
        </dgm:presLayoutVars>
      </dgm:prSet>
      <dgm:spPr/>
    </dgm:pt>
    <dgm:pt modelId="{A4C0ABD7-B714-4ED9-AED6-CC2448BECC56}" type="pres">
      <dgm:prSet presAssocID="{3E507001-3709-442D-96AB-33433745234B}" presName="level3hierChild" presStyleCnt="0"/>
      <dgm:spPr/>
    </dgm:pt>
    <dgm:pt modelId="{23B1C9C2-6257-4E03-99F9-6C786DBD9887}" type="pres">
      <dgm:prSet presAssocID="{B2779B28-CB05-4C19-AD7F-B9AC517559CB}" presName="conn2-1" presStyleLbl="parChTrans1D3" presStyleIdx="1" presStyleCnt="2"/>
      <dgm:spPr/>
    </dgm:pt>
    <dgm:pt modelId="{9C19458A-F776-4E18-846A-C3213355A329}" type="pres">
      <dgm:prSet presAssocID="{B2779B28-CB05-4C19-AD7F-B9AC517559CB}" presName="connTx" presStyleLbl="parChTrans1D3" presStyleIdx="1" presStyleCnt="2"/>
      <dgm:spPr/>
    </dgm:pt>
    <dgm:pt modelId="{59E428E2-9B5D-4FB3-BE4E-BA57DF5DE784}" type="pres">
      <dgm:prSet presAssocID="{7B4932E3-1F44-4519-A1CC-1D60A06FAEA1}" presName="root2" presStyleCnt="0"/>
      <dgm:spPr/>
    </dgm:pt>
    <dgm:pt modelId="{7446D0F8-0E42-42CA-9899-BADE1431B57E}" type="pres">
      <dgm:prSet presAssocID="{7B4932E3-1F44-4519-A1CC-1D60A06FAEA1}" presName="LevelTwoTextNode" presStyleLbl="node3" presStyleIdx="1" presStyleCnt="2">
        <dgm:presLayoutVars>
          <dgm:chPref val="3"/>
        </dgm:presLayoutVars>
      </dgm:prSet>
      <dgm:spPr/>
    </dgm:pt>
    <dgm:pt modelId="{919C3887-3FDE-4EFE-9145-AFEC967218D2}" type="pres">
      <dgm:prSet presAssocID="{7B4932E3-1F44-4519-A1CC-1D60A06FAEA1}" presName="level3hierChild" presStyleCnt="0"/>
      <dgm:spPr/>
    </dgm:pt>
  </dgm:ptLst>
  <dgm:cxnLst>
    <dgm:cxn modelId="{28809D03-A327-41D7-8878-BD332D903396}" type="presOf" srcId="{B2779B28-CB05-4C19-AD7F-B9AC517559CB}" destId="{23B1C9C2-6257-4E03-99F9-6C786DBD9887}" srcOrd="0" destOrd="0" presId="urn:microsoft.com/office/officeart/2005/8/layout/hierarchy2"/>
    <dgm:cxn modelId="{89961D0E-A2D4-4A84-B6F7-C5AAB991343F}" type="presOf" srcId="{101BC039-D813-4672-AE0F-425965475FF8}" destId="{D5ACF178-F1E0-4A04-A089-0FC9F2B04579}" srcOrd="0" destOrd="0" presId="urn:microsoft.com/office/officeart/2005/8/layout/hierarchy2"/>
    <dgm:cxn modelId="{E8A2861A-31BD-444E-B6B5-9D909D0970F7}" type="presOf" srcId="{36631517-501D-4B73-8708-C4150CC7018D}" destId="{17AF60DC-7E1F-44F0-8CC4-36460B8A6DCA}" srcOrd="0" destOrd="0" presId="urn:microsoft.com/office/officeart/2005/8/layout/hierarchy2"/>
    <dgm:cxn modelId="{DDA0CD33-E1ED-4910-9E47-0377A1C6F92C}" type="presOf" srcId="{3E507001-3709-442D-96AB-33433745234B}" destId="{6F406917-6B9E-4724-A5FF-9CCC99283FC3}" srcOrd="0" destOrd="0" presId="urn:microsoft.com/office/officeart/2005/8/layout/hierarchy2"/>
    <dgm:cxn modelId="{EB7CA134-77CA-48F8-9750-A12A1325DBB2}" type="presOf" srcId="{DD3E189B-A1F2-4686-9531-9F918772E8D3}" destId="{FD92D0AA-47B4-4139-BE97-8A443F2BB4F1}" srcOrd="1" destOrd="0" presId="urn:microsoft.com/office/officeart/2005/8/layout/hierarchy2"/>
    <dgm:cxn modelId="{DD163A60-2BA0-46B3-8E51-090483D55B1B}" srcId="{36631517-501D-4B73-8708-C4150CC7018D}" destId="{3E507001-3709-442D-96AB-33433745234B}" srcOrd="2" destOrd="0" parTransId="{298B70D6-E94B-4877-A9C1-4E3AB4D05CB6}" sibTransId="{5202B902-B8A5-4CD6-B633-FE4A71CE2C7D}"/>
    <dgm:cxn modelId="{7F12DC7C-8F1E-48BE-BCCE-759525D7B579}" type="presOf" srcId="{59F6CF77-4976-43FA-A290-3F380D85BCDA}" destId="{0C9CE499-8A2E-419A-B20E-777F84E1AEC6}" srcOrd="0" destOrd="0" presId="urn:microsoft.com/office/officeart/2005/8/layout/hierarchy2"/>
    <dgm:cxn modelId="{623B3A8F-C694-487A-AD72-8CE4AB64782E}" srcId="{3E507001-3709-442D-96AB-33433745234B}" destId="{7B4932E3-1F44-4519-A1CC-1D60A06FAEA1}" srcOrd="0" destOrd="0" parTransId="{B2779B28-CB05-4C19-AD7F-B9AC517559CB}" sibTransId="{36E87104-690B-4E41-99D5-FF081E0A83E7}"/>
    <dgm:cxn modelId="{18906F9B-995A-4C2C-951C-6BECF821FCFE}" type="presOf" srcId="{298B70D6-E94B-4877-A9C1-4E3AB4D05CB6}" destId="{4D140224-C203-4A54-9BC1-14F39E4C1FBB}" srcOrd="0" destOrd="0" presId="urn:microsoft.com/office/officeart/2005/8/layout/hierarchy2"/>
    <dgm:cxn modelId="{0E60C9A8-0EBD-461D-AB54-D3C1AA59104C}" type="presOf" srcId="{59DED03E-7A9D-4384-8699-FAC4F70083E8}" destId="{BD0B1D3F-63FF-497C-9AAD-D4BBD4202212}" srcOrd="0" destOrd="0" presId="urn:microsoft.com/office/officeart/2005/8/layout/hierarchy2"/>
    <dgm:cxn modelId="{87D9C4B3-4E24-43F4-9D4C-44DC2F477B1F}" type="presOf" srcId="{90FDD74C-402F-4D09-8226-8F059FE63B31}" destId="{16E58223-5949-4CDE-941F-7686FB16C329}" srcOrd="0" destOrd="0" presId="urn:microsoft.com/office/officeart/2005/8/layout/hierarchy2"/>
    <dgm:cxn modelId="{7D8AECBA-95B1-4C52-9715-5DBC55E92FD8}" type="presOf" srcId="{7B4932E3-1F44-4519-A1CC-1D60A06FAEA1}" destId="{7446D0F8-0E42-42CA-9899-BADE1431B57E}" srcOrd="0" destOrd="0" presId="urn:microsoft.com/office/officeart/2005/8/layout/hierarchy2"/>
    <dgm:cxn modelId="{4833E2BB-B3A9-41E8-8C9F-5B1C31F170E9}" srcId="{36631517-501D-4B73-8708-C4150CC7018D}" destId="{59DED03E-7A9D-4384-8699-FAC4F70083E8}" srcOrd="1" destOrd="0" parTransId="{DD3E189B-A1F2-4686-9531-9F918772E8D3}" sibTransId="{E9054C20-B4AA-43BC-B648-2F6DFC87AC6E}"/>
    <dgm:cxn modelId="{893333C0-FC35-446C-B8CB-9CE452265942}" type="presOf" srcId="{507092C0-5B30-437B-9571-A9A265409978}" destId="{ADB4CB38-5F82-4168-B464-FCE08641CB86}" srcOrd="0" destOrd="0" presId="urn:microsoft.com/office/officeart/2005/8/layout/hierarchy2"/>
    <dgm:cxn modelId="{67E086C0-9B7F-4F90-A0F3-FF84B3057344}" type="presOf" srcId="{798E3D67-42F5-4942-8CEE-CBD4185765CC}" destId="{DFA3F29E-2EE1-41C1-9929-09025A716E73}" srcOrd="0" destOrd="0" presId="urn:microsoft.com/office/officeart/2005/8/layout/hierarchy2"/>
    <dgm:cxn modelId="{E3D68CD3-5254-4B81-B141-027987A2330C}" type="presOf" srcId="{298B70D6-E94B-4877-A9C1-4E3AB4D05CB6}" destId="{EECE89A4-DCD3-429E-9564-0628811142A4}" srcOrd="1" destOrd="0" presId="urn:microsoft.com/office/officeart/2005/8/layout/hierarchy2"/>
    <dgm:cxn modelId="{29DC21D8-2D7E-4CFE-A89A-E71EFC329A04}" srcId="{59DED03E-7A9D-4384-8699-FAC4F70083E8}" destId="{90FDD74C-402F-4D09-8226-8F059FE63B31}" srcOrd="0" destOrd="0" parTransId="{101BC039-D813-4672-AE0F-425965475FF8}" sibTransId="{CDC95089-30DA-4EB3-899C-A9D7F0748B51}"/>
    <dgm:cxn modelId="{06258AE2-CC08-4DC8-B84C-0584D2B3AF55}" type="presOf" srcId="{101BC039-D813-4672-AE0F-425965475FF8}" destId="{AD05B35C-3F8C-4B21-99D8-2CAF176B7C70}" srcOrd="1" destOrd="0" presId="urn:microsoft.com/office/officeart/2005/8/layout/hierarchy2"/>
    <dgm:cxn modelId="{BF8B27E4-36BA-467C-ABC6-764277387CF9}" type="presOf" srcId="{507092C0-5B30-437B-9571-A9A265409978}" destId="{2C7B0463-93DB-4B1B-A72F-F29768A72E13}" srcOrd="1" destOrd="0" presId="urn:microsoft.com/office/officeart/2005/8/layout/hierarchy2"/>
    <dgm:cxn modelId="{2B549AF0-683B-4F11-91C5-83A7069656D2}" type="presOf" srcId="{DD3E189B-A1F2-4686-9531-9F918772E8D3}" destId="{8FA4F8E1-16F8-44D3-804F-95EF91A9B729}" srcOrd="0" destOrd="0" presId="urn:microsoft.com/office/officeart/2005/8/layout/hierarchy2"/>
    <dgm:cxn modelId="{6B0373F2-1F31-4E7D-83F0-2E41EBD5827F}" srcId="{36631517-501D-4B73-8708-C4150CC7018D}" destId="{798E3D67-42F5-4942-8CEE-CBD4185765CC}" srcOrd="0" destOrd="0" parTransId="{507092C0-5B30-437B-9571-A9A265409978}" sibTransId="{D8D09ED9-380E-42AC-A501-7B5DC7FEF94B}"/>
    <dgm:cxn modelId="{B74BB4F9-8E23-4EB5-8F79-A98C8535E3C4}" srcId="{59F6CF77-4976-43FA-A290-3F380D85BCDA}" destId="{36631517-501D-4B73-8708-C4150CC7018D}" srcOrd="0" destOrd="0" parTransId="{E186C783-B4C9-48C5-8062-356A02BF4F5F}" sibTransId="{C2952925-D7A3-4BC9-9121-BD8446BCFD28}"/>
    <dgm:cxn modelId="{85D190FE-D39C-40A6-ADC4-B31338FE4C5F}" type="presOf" srcId="{B2779B28-CB05-4C19-AD7F-B9AC517559CB}" destId="{9C19458A-F776-4E18-846A-C3213355A329}" srcOrd="1" destOrd="0" presId="urn:microsoft.com/office/officeart/2005/8/layout/hierarchy2"/>
    <dgm:cxn modelId="{438015A9-6981-4EA1-8C52-61104260B9D5}" type="presParOf" srcId="{0C9CE499-8A2E-419A-B20E-777F84E1AEC6}" destId="{B303BB66-7967-47A8-A5CA-BBE2BF499386}" srcOrd="0" destOrd="0" presId="urn:microsoft.com/office/officeart/2005/8/layout/hierarchy2"/>
    <dgm:cxn modelId="{8CB079F4-7CCD-4162-8D95-3525BE04671D}" type="presParOf" srcId="{B303BB66-7967-47A8-A5CA-BBE2BF499386}" destId="{17AF60DC-7E1F-44F0-8CC4-36460B8A6DCA}" srcOrd="0" destOrd="0" presId="urn:microsoft.com/office/officeart/2005/8/layout/hierarchy2"/>
    <dgm:cxn modelId="{229E9734-89E6-4CA2-AC87-D2A7575BA128}" type="presParOf" srcId="{B303BB66-7967-47A8-A5CA-BBE2BF499386}" destId="{4C13494E-7C6F-43A1-9D25-76A64A5987A8}" srcOrd="1" destOrd="0" presId="urn:microsoft.com/office/officeart/2005/8/layout/hierarchy2"/>
    <dgm:cxn modelId="{2B52FADE-CF02-455C-8E28-FA0C9D60CFDB}" type="presParOf" srcId="{4C13494E-7C6F-43A1-9D25-76A64A5987A8}" destId="{ADB4CB38-5F82-4168-B464-FCE08641CB86}" srcOrd="0" destOrd="0" presId="urn:microsoft.com/office/officeart/2005/8/layout/hierarchy2"/>
    <dgm:cxn modelId="{EC69B547-9F02-4FFF-B3D9-0EF989C75603}" type="presParOf" srcId="{ADB4CB38-5F82-4168-B464-FCE08641CB86}" destId="{2C7B0463-93DB-4B1B-A72F-F29768A72E13}" srcOrd="0" destOrd="0" presId="urn:microsoft.com/office/officeart/2005/8/layout/hierarchy2"/>
    <dgm:cxn modelId="{3C5142B4-1D6B-404D-A2AE-7F00D7290897}" type="presParOf" srcId="{4C13494E-7C6F-43A1-9D25-76A64A5987A8}" destId="{6AA8DA96-1D23-4176-9E1C-E9EC7C544A9F}" srcOrd="1" destOrd="0" presId="urn:microsoft.com/office/officeart/2005/8/layout/hierarchy2"/>
    <dgm:cxn modelId="{FD924F73-8F8E-43EE-B1F5-A92779753432}" type="presParOf" srcId="{6AA8DA96-1D23-4176-9E1C-E9EC7C544A9F}" destId="{DFA3F29E-2EE1-41C1-9929-09025A716E73}" srcOrd="0" destOrd="0" presId="urn:microsoft.com/office/officeart/2005/8/layout/hierarchy2"/>
    <dgm:cxn modelId="{C26B10B2-D268-4183-B223-BE187202A68C}" type="presParOf" srcId="{6AA8DA96-1D23-4176-9E1C-E9EC7C544A9F}" destId="{16E5FDE2-BE92-4C54-8277-C94E440570EC}" srcOrd="1" destOrd="0" presId="urn:microsoft.com/office/officeart/2005/8/layout/hierarchy2"/>
    <dgm:cxn modelId="{1EAE179D-1BD4-4642-9BA2-F7A8FB4E8688}" type="presParOf" srcId="{4C13494E-7C6F-43A1-9D25-76A64A5987A8}" destId="{8FA4F8E1-16F8-44D3-804F-95EF91A9B729}" srcOrd="2" destOrd="0" presId="urn:microsoft.com/office/officeart/2005/8/layout/hierarchy2"/>
    <dgm:cxn modelId="{C1F10CFA-65F6-446F-94D2-2C01DAE670E7}" type="presParOf" srcId="{8FA4F8E1-16F8-44D3-804F-95EF91A9B729}" destId="{FD92D0AA-47B4-4139-BE97-8A443F2BB4F1}" srcOrd="0" destOrd="0" presId="urn:microsoft.com/office/officeart/2005/8/layout/hierarchy2"/>
    <dgm:cxn modelId="{EEACF53B-755F-499B-BDBA-8F2489E4D674}" type="presParOf" srcId="{4C13494E-7C6F-43A1-9D25-76A64A5987A8}" destId="{7AB3BB07-2D2A-470A-95D9-3E422A43528E}" srcOrd="3" destOrd="0" presId="urn:microsoft.com/office/officeart/2005/8/layout/hierarchy2"/>
    <dgm:cxn modelId="{AA02CFBB-B480-4777-94AE-853295FFC871}" type="presParOf" srcId="{7AB3BB07-2D2A-470A-95D9-3E422A43528E}" destId="{BD0B1D3F-63FF-497C-9AAD-D4BBD4202212}" srcOrd="0" destOrd="0" presId="urn:microsoft.com/office/officeart/2005/8/layout/hierarchy2"/>
    <dgm:cxn modelId="{AF97C5F9-F786-4652-8AE3-85D3D21D8C80}" type="presParOf" srcId="{7AB3BB07-2D2A-470A-95D9-3E422A43528E}" destId="{D0D6E69A-575E-4192-A454-F7A49961B8A6}" srcOrd="1" destOrd="0" presId="urn:microsoft.com/office/officeart/2005/8/layout/hierarchy2"/>
    <dgm:cxn modelId="{DBE38C11-2754-4EE2-B9B8-3D574B29083E}" type="presParOf" srcId="{D0D6E69A-575E-4192-A454-F7A49961B8A6}" destId="{D5ACF178-F1E0-4A04-A089-0FC9F2B04579}" srcOrd="0" destOrd="0" presId="urn:microsoft.com/office/officeart/2005/8/layout/hierarchy2"/>
    <dgm:cxn modelId="{A73CD4EC-F5ED-4C7C-A1FB-E17108B3A9F5}" type="presParOf" srcId="{D5ACF178-F1E0-4A04-A089-0FC9F2B04579}" destId="{AD05B35C-3F8C-4B21-99D8-2CAF176B7C70}" srcOrd="0" destOrd="0" presId="urn:microsoft.com/office/officeart/2005/8/layout/hierarchy2"/>
    <dgm:cxn modelId="{29DB268B-C024-4B71-8216-2E3983656A3D}" type="presParOf" srcId="{D0D6E69A-575E-4192-A454-F7A49961B8A6}" destId="{2D7C5E3B-90BC-4B47-8633-F8E60D4FAFD0}" srcOrd="1" destOrd="0" presId="urn:microsoft.com/office/officeart/2005/8/layout/hierarchy2"/>
    <dgm:cxn modelId="{ACE5566A-814E-4251-96AE-97AAC9C79775}" type="presParOf" srcId="{2D7C5E3B-90BC-4B47-8633-F8E60D4FAFD0}" destId="{16E58223-5949-4CDE-941F-7686FB16C329}" srcOrd="0" destOrd="0" presId="urn:microsoft.com/office/officeart/2005/8/layout/hierarchy2"/>
    <dgm:cxn modelId="{1A8F62EA-55D8-4BC2-9B6B-13C5BD9B27A0}" type="presParOf" srcId="{2D7C5E3B-90BC-4B47-8633-F8E60D4FAFD0}" destId="{9BE9237E-320D-424E-BBB3-E8A993B283E6}" srcOrd="1" destOrd="0" presId="urn:microsoft.com/office/officeart/2005/8/layout/hierarchy2"/>
    <dgm:cxn modelId="{9DF515BB-6C8F-48A8-9314-44302F3BA6DF}" type="presParOf" srcId="{4C13494E-7C6F-43A1-9D25-76A64A5987A8}" destId="{4D140224-C203-4A54-9BC1-14F39E4C1FBB}" srcOrd="4" destOrd="0" presId="urn:microsoft.com/office/officeart/2005/8/layout/hierarchy2"/>
    <dgm:cxn modelId="{5D2F5116-D2E4-4E3A-951F-839FBFE370C8}" type="presParOf" srcId="{4D140224-C203-4A54-9BC1-14F39E4C1FBB}" destId="{EECE89A4-DCD3-429E-9564-0628811142A4}" srcOrd="0" destOrd="0" presId="urn:microsoft.com/office/officeart/2005/8/layout/hierarchy2"/>
    <dgm:cxn modelId="{C4475870-03A5-48C3-807D-418ABB7A4AF4}" type="presParOf" srcId="{4C13494E-7C6F-43A1-9D25-76A64A5987A8}" destId="{ED7E6ECE-5FC7-4594-AEA3-7991B9C3FFBC}" srcOrd="5" destOrd="0" presId="urn:microsoft.com/office/officeart/2005/8/layout/hierarchy2"/>
    <dgm:cxn modelId="{45E0FB63-E6D3-4F3D-A453-2BE6923F32A2}" type="presParOf" srcId="{ED7E6ECE-5FC7-4594-AEA3-7991B9C3FFBC}" destId="{6F406917-6B9E-4724-A5FF-9CCC99283FC3}" srcOrd="0" destOrd="0" presId="urn:microsoft.com/office/officeart/2005/8/layout/hierarchy2"/>
    <dgm:cxn modelId="{0D9A7B78-3A9C-4F52-8A02-F2D21A0421B2}" type="presParOf" srcId="{ED7E6ECE-5FC7-4594-AEA3-7991B9C3FFBC}" destId="{A4C0ABD7-B714-4ED9-AED6-CC2448BECC56}" srcOrd="1" destOrd="0" presId="urn:microsoft.com/office/officeart/2005/8/layout/hierarchy2"/>
    <dgm:cxn modelId="{4DD937E9-D61D-4D57-BE2D-D350F8C6F610}" type="presParOf" srcId="{A4C0ABD7-B714-4ED9-AED6-CC2448BECC56}" destId="{23B1C9C2-6257-4E03-99F9-6C786DBD9887}" srcOrd="0" destOrd="0" presId="urn:microsoft.com/office/officeart/2005/8/layout/hierarchy2"/>
    <dgm:cxn modelId="{F7A08E6C-B8B1-47D1-BBFE-40160A98DED4}" type="presParOf" srcId="{23B1C9C2-6257-4E03-99F9-6C786DBD9887}" destId="{9C19458A-F776-4E18-846A-C3213355A329}" srcOrd="0" destOrd="0" presId="urn:microsoft.com/office/officeart/2005/8/layout/hierarchy2"/>
    <dgm:cxn modelId="{21D42454-E144-4B88-9E94-49E9FE7A588C}" type="presParOf" srcId="{A4C0ABD7-B714-4ED9-AED6-CC2448BECC56}" destId="{59E428E2-9B5D-4FB3-BE4E-BA57DF5DE784}" srcOrd="1" destOrd="0" presId="urn:microsoft.com/office/officeart/2005/8/layout/hierarchy2"/>
    <dgm:cxn modelId="{D0068FD7-CD78-4980-BCBE-ECE03BEA03BF}" type="presParOf" srcId="{59E428E2-9B5D-4FB3-BE4E-BA57DF5DE784}" destId="{7446D0F8-0E42-42CA-9899-BADE1431B57E}" srcOrd="0" destOrd="0" presId="urn:microsoft.com/office/officeart/2005/8/layout/hierarchy2"/>
    <dgm:cxn modelId="{14188C69-2D7B-4976-BAE7-EE25CE1FEA87}" type="presParOf" srcId="{59E428E2-9B5D-4FB3-BE4E-BA57DF5DE784}" destId="{919C3887-3FDE-4EFE-9145-AFEC967218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F60DC-7E1F-44F0-8CC4-36460B8A6DCA}">
      <dsp:nvSpPr>
        <dsp:cNvPr id="0" name=""/>
        <dsp:cNvSpPr/>
      </dsp:nvSpPr>
      <dsp:spPr>
        <a:xfrm>
          <a:off x="2816" y="1572532"/>
          <a:ext cx="1896833" cy="94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Principios Generales del Derecho</a:t>
          </a:r>
        </a:p>
      </dsp:txBody>
      <dsp:txXfrm>
        <a:off x="30594" y="1600310"/>
        <a:ext cx="1841277" cy="892860"/>
      </dsp:txXfrm>
    </dsp:sp>
    <dsp:sp modelId="{ADB4CB38-5F82-4168-B464-FCE08641CB86}">
      <dsp:nvSpPr>
        <dsp:cNvPr id="0" name=""/>
        <dsp:cNvSpPr/>
      </dsp:nvSpPr>
      <dsp:spPr>
        <a:xfrm rot="18289469">
          <a:off x="1614701" y="1480549"/>
          <a:ext cx="1328629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328629" y="2085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245801" y="1468185"/>
        <a:ext cx="66431" cy="66431"/>
      </dsp:txXfrm>
    </dsp:sp>
    <dsp:sp modelId="{DFA3F29E-2EE1-41C1-9929-09025A716E73}">
      <dsp:nvSpPr>
        <dsp:cNvPr id="0" name=""/>
        <dsp:cNvSpPr/>
      </dsp:nvSpPr>
      <dsp:spPr>
        <a:xfrm>
          <a:off x="2658383" y="481853"/>
          <a:ext cx="1896833" cy="9484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Origen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</dsp:txBody>
      <dsp:txXfrm>
        <a:off x="2686161" y="509631"/>
        <a:ext cx="1841277" cy="892860"/>
      </dsp:txXfrm>
    </dsp:sp>
    <dsp:sp modelId="{8FA4F8E1-16F8-44D3-804F-95EF91A9B729}">
      <dsp:nvSpPr>
        <dsp:cNvPr id="0" name=""/>
        <dsp:cNvSpPr/>
      </dsp:nvSpPr>
      <dsp:spPr>
        <a:xfrm>
          <a:off x="1899650" y="2025888"/>
          <a:ext cx="758733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758733" y="2085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260048" y="2027772"/>
        <a:ext cx="37936" cy="37936"/>
      </dsp:txXfrm>
    </dsp:sp>
    <dsp:sp modelId="{BD0B1D3F-63FF-497C-9AAD-D4BBD4202212}">
      <dsp:nvSpPr>
        <dsp:cNvPr id="0" name=""/>
        <dsp:cNvSpPr/>
      </dsp:nvSpPr>
      <dsp:spPr>
        <a:xfrm>
          <a:off x="2658383" y="1572532"/>
          <a:ext cx="1896833" cy="9484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Función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>
        <a:off x="2686161" y="1600310"/>
        <a:ext cx="1841277" cy="892860"/>
      </dsp:txXfrm>
    </dsp:sp>
    <dsp:sp modelId="{D5ACF178-F1E0-4A04-A089-0FC9F2B04579}">
      <dsp:nvSpPr>
        <dsp:cNvPr id="0" name=""/>
        <dsp:cNvSpPr/>
      </dsp:nvSpPr>
      <dsp:spPr>
        <a:xfrm>
          <a:off x="4555216" y="2025888"/>
          <a:ext cx="758733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758733" y="2085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915614" y="2027772"/>
        <a:ext cx="37936" cy="37936"/>
      </dsp:txXfrm>
    </dsp:sp>
    <dsp:sp modelId="{16E58223-5949-4CDE-941F-7686FB16C329}">
      <dsp:nvSpPr>
        <dsp:cNvPr id="0" name=""/>
        <dsp:cNvSpPr/>
      </dsp:nvSpPr>
      <dsp:spPr>
        <a:xfrm>
          <a:off x="5313949" y="1572532"/>
          <a:ext cx="1896833" cy="9484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.</a:t>
          </a:r>
        </a:p>
      </dsp:txBody>
      <dsp:txXfrm>
        <a:off x="5341727" y="1600310"/>
        <a:ext cx="1841277" cy="892860"/>
      </dsp:txXfrm>
    </dsp:sp>
    <dsp:sp modelId="{4D140224-C203-4A54-9BC1-14F39E4C1FBB}">
      <dsp:nvSpPr>
        <dsp:cNvPr id="0" name=""/>
        <dsp:cNvSpPr/>
      </dsp:nvSpPr>
      <dsp:spPr>
        <a:xfrm rot="3310531">
          <a:off x="1614701" y="2571228"/>
          <a:ext cx="1328629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328629" y="2085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245801" y="2558864"/>
        <a:ext cx="66431" cy="66431"/>
      </dsp:txXfrm>
    </dsp:sp>
    <dsp:sp modelId="{6F406917-6B9E-4724-A5FF-9CCC99283FC3}">
      <dsp:nvSpPr>
        <dsp:cNvPr id="0" name=""/>
        <dsp:cNvSpPr/>
      </dsp:nvSpPr>
      <dsp:spPr>
        <a:xfrm>
          <a:off x="2658383" y="2663211"/>
          <a:ext cx="1896833" cy="9484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Naturaleza Jurídica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>
        <a:off x="2686161" y="2690989"/>
        <a:ext cx="1841277" cy="892860"/>
      </dsp:txXfrm>
    </dsp:sp>
    <dsp:sp modelId="{23B1C9C2-6257-4E03-99F9-6C786DBD9887}">
      <dsp:nvSpPr>
        <dsp:cNvPr id="0" name=""/>
        <dsp:cNvSpPr/>
      </dsp:nvSpPr>
      <dsp:spPr>
        <a:xfrm>
          <a:off x="4555216" y="3116568"/>
          <a:ext cx="758733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758733" y="2085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915614" y="3118451"/>
        <a:ext cx="37936" cy="37936"/>
      </dsp:txXfrm>
    </dsp:sp>
    <dsp:sp modelId="{7446D0F8-0E42-42CA-9899-BADE1431B57E}">
      <dsp:nvSpPr>
        <dsp:cNvPr id="0" name=""/>
        <dsp:cNvSpPr/>
      </dsp:nvSpPr>
      <dsp:spPr>
        <a:xfrm>
          <a:off x="5313949" y="2663211"/>
          <a:ext cx="1896833" cy="9484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/>
        </a:p>
      </dsp:txBody>
      <dsp:txXfrm>
        <a:off x="5341727" y="2690989"/>
        <a:ext cx="1841277" cy="892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6" name="Diagrama 35">
            <a:extLst>
              <a:ext uri="{FF2B5EF4-FFF2-40B4-BE49-F238E27FC236}">
                <a16:creationId xmlns:a16="http://schemas.microsoft.com/office/drawing/2014/main" id="{358A80EB-23FD-436F-8117-69C520895F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2880149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5A05C3C7-0185-4C4F-A1FF-5F542309D5D5}"/>
              </a:ext>
            </a:extLst>
          </p:cNvPr>
          <p:cNvSpPr/>
          <p:nvPr/>
        </p:nvSpPr>
        <p:spPr>
          <a:xfrm>
            <a:off x="1589690" y="397441"/>
            <a:ext cx="58156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Instrucciones</a:t>
            </a:r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A partir de la lectura de la Unidad 2, páginas 33 a 43, Principios Generales del Derecho, del texto de María Elena Mansilla </a:t>
            </a:r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 Mejía, </a:t>
            </a:r>
            <a:r>
              <a:rPr lang="es-MX" sz="1200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Derecho Internacional Privado II.</a:t>
            </a:r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Vol. 1 y, </a:t>
            </a:r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desarrolle el tema de principios generales del Derecho y principios jurídicos de Derecho Internacional en un mapa conceptual.</a:t>
            </a:r>
            <a:endParaRPr lang="es-E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25690561-37A7-4BFB-92F4-E0AEEF7C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053" y="34470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2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1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5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B92EE2B-EF56-4A3D-9E09-5B5FF7DA8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8" y="207034"/>
            <a:ext cx="6978796" cy="541738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E75C6B9-7077-4C34-B2A1-A59FBAD42D0C}"/>
              </a:ext>
            </a:extLst>
          </p:cNvPr>
          <p:cNvSpPr/>
          <p:nvPr/>
        </p:nvSpPr>
        <p:spPr>
          <a:xfrm>
            <a:off x="3575636" y="4439873"/>
            <a:ext cx="5382884" cy="2308324"/>
          </a:xfrm>
          <a:prstGeom prst="rect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tabLst>
                <a:tab pos="285750" algn="l"/>
              </a:tabLst>
            </a:pPr>
            <a:r>
              <a:rPr lang="es-E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Vertical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Principio que determina la existencia de un derecho que al ser recocido resuelve el fondo del problema.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Que las normas no se opongan entre sí.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Ley bajo la que se realizó el acto o hecho jurídico que dio origen al problema.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Un Estado no puede declarar competente a otro.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Principio que rige el procedimiento.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Horizontal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Ley del lugar en donde se constituyó una persona jurídica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Se aplica en el procedimiento el derecho del tribunal competente para conocer del litigio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	Ley del lugar de ubicación del bien.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	Ley del lugar donde deba cumplirse o ejecutarse el acto.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	Principio que evita la impunidad en el derecho.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	Ley del lugar en que se realizó el acto que dio lugar al conflicto.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tabLst>
                <a:tab pos="285750" algn="l"/>
              </a:tabLst>
            </a:pPr>
            <a:r>
              <a:rPr lang="es-E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AE011A41-37E1-4962-9D81-86AFF0180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053" y="34470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2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388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78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30</cp:revision>
  <dcterms:created xsi:type="dcterms:W3CDTF">2018-05-23T05:34:50Z</dcterms:created>
  <dcterms:modified xsi:type="dcterms:W3CDTF">2018-06-12T02:21:25Z</dcterms:modified>
</cp:coreProperties>
</file>