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81" r:id="rId2"/>
    <p:sldId id="270" r:id="rId3"/>
    <p:sldId id="28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1BBE7-E61C-E945-AFE6-EA4AD33045DB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8591AA9-63FF-C741-8C35-E214AC3E0B55}">
      <dgm:prSet phldrT="[Texto]"/>
      <dgm:spPr/>
      <dgm:t>
        <a:bodyPr/>
        <a:lstStyle/>
        <a:p>
          <a:r>
            <a:rPr lang="es-MX" dirty="0"/>
            <a:t>Medios pacíficos</a:t>
          </a:r>
          <a:endParaRPr lang="es-ES" dirty="0"/>
        </a:p>
      </dgm:t>
    </dgm:pt>
    <dgm:pt modelId="{26CC1370-53F7-1E40-9486-2AD12369F5B0}" type="parTrans" cxnId="{D9678E37-4C65-6648-9964-F1AFCC964366}">
      <dgm:prSet/>
      <dgm:spPr/>
      <dgm:t>
        <a:bodyPr/>
        <a:lstStyle/>
        <a:p>
          <a:endParaRPr lang="es-ES"/>
        </a:p>
      </dgm:t>
    </dgm:pt>
    <dgm:pt modelId="{5E7BF912-5DB3-6847-B231-244D07B77C46}" type="sibTrans" cxnId="{D9678E37-4C65-6648-9964-F1AFCC964366}">
      <dgm:prSet/>
      <dgm:spPr/>
      <dgm:t>
        <a:bodyPr/>
        <a:lstStyle/>
        <a:p>
          <a:endParaRPr lang="es-ES"/>
        </a:p>
      </dgm:t>
    </dgm:pt>
    <dgm:pt modelId="{1743A622-0367-6B42-8349-3FFAFBFFE655}">
      <dgm:prSet phldrT="[Texto]"/>
      <dgm:spPr/>
      <dgm:t>
        <a:bodyPr/>
        <a:lstStyle/>
        <a:p>
          <a:r>
            <a:rPr lang="es-ES" dirty="0"/>
            <a:t>Buenos oficios: Reflexión de las partes que permite llegar a un acuerdo .</a:t>
          </a:r>
        </a:p>
      </dgm:t>
    </dgm:pt>
    <dgm:pt modelId="{E5BFB245-05BE-DB4D-89BB-47442921C747}" type="parTrans" cxnId="{0D64C6F6-A2A6-384A-8ACB-0575E260EBE1}">
      <dgm:prSet/>
      <dgm:spPr/>
      <dgm:t>
        <a:bodyPr/>
        <a:lstStyle/>
        <a:p>
          <a:endParaRPr lang="es-ES"/>
        </a:p>
      </dgm:t>
    </dgm:pt>
    <dgm:pt modelId="{6B347AA3-32A3-0140-89F5-F4EA8FD311CC}" type="sibTrans" cxnId="{0D64C6F6-A2A6-384A-8ACB-0575E260EBE1}">
      <dgm:prSet/>
      <dgm:spPr/>
      <dgm:t>
        <a:bodyPr/>
        <a:lstStyle/>
        <a:p>
          <a:endParaRPr lang="es-ES"/>
        </a:p>
      </dgm:t>
    </dgm:pt>
    <dgm:pt modelId="{2584C0B9-0F3E-EF4B-9D62-94FB406C20BB}">
      <dgm:prSet phldrT="[Texto]"/>
      <dgm:spPr/>
      <dgm:t>
        <a:bodyPr/>
        <a:lstStyle/>
        <a:p>
          <a:r>
            <a:rPr lang="es-MX" dirty="0"/>
            <a:t>Conciliación</a:t>
          </a:r>
          <a:endParaRPr lang="es-ES" dirty="0"/>
        </a:p>
      </dgm:t>
    </dgm:pt>
    <dgm:pt modelId="{E0BAE0FF-D3DC-D649-A2C7-DA90114C3C81}" type="parTrans" cxnId="{51DA0BE0-024E-C048-B1E4-9C459324B58B}">
      <dgm:prSet/>
      <dgm:spPr/>
      <dgm:t>
        <a:bodyPr/>
        <a:lstStyle/>
        <a:p>
          <a:endParaRPr lang="es-ES"/>
        </a:p>
      </dgm:t>
    </dgm:pt>
    <dgm:pt modelId="{8C105F2B-7D78-354F-896D-062F1BECCBD9}" type="sibTrans" cxnId="{51DA0BE0-024E-C048-B1E4-9C459324B58B}">
      <dgm:prSet/>
      <dgm:spPr/>
      <dgm:t>
        <a:bodyPr/>
        <a:lstStyle/>
        <a:p>
          <a:endParaRPr lang="es-ES"/>
        </a:p>
      </dgm:t>
    </dgm:pt>
    <dgm:pt modelId="{34920A47-B5D6-0444-B686-76E7F905073B}">
      <dgm:prSet phldrT="[Texto]"/>
      <dgm:spPr/>
      <dgm:t>
        <a:bodyPr/>
        <a:lstStyle/>
        <a:p>
          <a:r>
            <a:rPr lang="es-ES" dirty="0"/>
            <a:t>Medio jurídico</a:t>
          </a:r>
        </a:p>
      </dgm:t>
    </dgm:pt>
    <dgm:pt modelId="{00DCD029-3BCD-FA42-80D5-C7E85E616369}" type="parTrans" cxnId="{0C2A94D7-36C8-7B42-96C1-BE4AA4A05005}">
      <dgm:prSet/>
      <dgm:spPr/>
      <dgm:t>
        <a:bodyPr/>
        <a:lstStyle/>
        <a:p>
          <a:endParaRPr lang="es-ES"/>
        </a:p>
      </dgm:t>
    </dgm:pt>
    <dgm:pt modelId="{749DB54E-199C-F946-B1C5-F50E6473F716}" type="sibTrans" cxnId="{0C2A94D7-36C8-7B42-96C1-BE4AA4A05005}">
      <dgm:prSet/>
      <dgm:spPr/>
      <dgm:t>
        <a:bodyPr/>
        <a:lstStyle/>
        <a:p>
          <a:endParaRPr lang="es-ES"/>
        </a:p>
      </dgm:t>
    </dgm:pt>
    <dgm:pt modelId="{E6EA0B77-3C5D-5D4D-95BE-99E48D8E8617}">
      <dgm:prSet phldrT="[Texto]"/>
      <dgm:spPr/>
      <dgm:t>
        <a:bodyPr/>
        <a:lstStyle/>
        <a:p>
          <a:r>
            <a:rPr lang="es-MX" dirty="0"/>
            <a:t>Arbitraje:</a:t>
          </a:r>
          <a:endParaRPr lang="es-ES" dirty="0"/>
        </a:p>
      </dgm:t>
    </dgm:pt>
    <dgm:pt modelId="{72F605DF-EC3D-4A4A-B240-DFC30A37A45B}" type="parTrans" cxnId="{62BB67F9-0AB1-AF4F-A21C-131BB5426452}">
      <dgm:prSet/>
      <dgm:spPr/>
      <dgm:t>
        <a:bodyPr/>
        <a:lstStyle/>
        <a:p>
          <a:endParaRPr lang="es-ES"/>
        </a:p>
      </dgm:t>
    </dgm:pt>
    <dgm:pt modelId="{39193CF3-6121-704B-A1DD-F13E2A02A63B}" type="sibTrans" cxnId="{62BB67F9-0AB1-AF4F-A21C-131BB5426452}">
      <dgm:prSet/>
      <dgm:spPr/>
      <dgm:t>
        <a:bodyPr/>
        <a:lstStyle/>
        <a:p>
          <a:endParaRPr lang="es-ES"/>
        </a:p>
      </dgm:t>
    </dgm:pt>
    <dgm:pt modelId="{EFE5D175-DA40-4E4E-8A86-7C5AAA62854D}">
      <dgm:prSet/>
      <dgm:spPr/>
      <dgm:t>
        <a:bodyPr/>
        <a:lstStyle/>
        <a:p>
          <a:r>
            <a:rPr lang="es-ES" dirty="0"/>
            <a:t>Tratado</a:t>
          </a:r>
        </a:p>
      </dgm:t>
    </dgm:pt>
    <dgm:pt modelId="{EC5B1471-5629-F148-B786-9A6838DE2763}" type="parTrans" cxnId="{B50703C9-067D-C548-BDD6-822A40E7C728}">
      <dgm:prSet/>
      <dgm:spPr/>
      <dgm:t>
        <a:bodyPr/>
        <a:lstStyle/>
        <a:p>
          <a:endParaRPr lang="es-ES"/>
        </a:p>
      </dgm:t>
    </dgm:pt>
    <dgm:pt modelId="{8FEBEBF5-C8FC-3247-8873-FA2F0A5579DA}" type="sibTrans" cxnId="{B50703C9-067D-C548-BDD6-822A40E7C728}">
      <dgm:prSet/>
      <dgm:spPr/>
      <dgm:t>
        <a:bodyPr/>
        <a:lstStyle/>
        <a:p>
          <a:endParaRPr lang="es-ES"/>
        </a:p>
      </dgm:t>
    </dgm:pt>
    <dgm:pt modelId="{ADECFFCA-C46A-2348-ACD0-85961864BB92}">
      <dgm:prSet phldrT="[Texto]"/>
      <dgm:spPr/>
      <dgm:t>
        <a:bodyPr/>
        <a:lstStyle/>
        <a:p>
          <a:r>
            <a:rPr lang="es-ES"/>
            <a:t>México es parte desde:</a:t>
          </a:r>
        </a:p>
      </dgm:t>
    </dgm:pt>
    <dgm:pt modelId="{AC3B59AF-505E-E746-BEAD-1145885C860A}" type="parTrans" cxnId="{DE48DD60-49CE-B94C-B15B-D93EFCD25031}">
      <dgm:prSet/>
      <dgm:spPr/>
      <dgm:t>
        <a:bodyPr/>
        <a:lstStyle/>
        <a:p>
          <a:endParaRPr lang="es-ES"/>
        </a:p>
      </dgm:t>
    </dgm:pt>
    <dgm:pt modelId="{D574FF64-4A74-2E43-8A95-676E4C44D89D}" type="sibTrans" cxnId="{DE48DD60-49CE-B94C-B15B-D93EFCD25031}">
      <dgm:prSet/>
      <dgm:spPr/>
      <dgm:t>
        <a:bodyPr/>
        <a:lstStyle/>
        <a:p>
          <a:endParaRPr lang="es-ES"/>
        </a:p>
      </dgm:t>
    </dgm:pt>
    <dgm:pt modelId="{4F30F42B-BB98-8E4C-A002-F465149C718B}">
      <dgm:prSet phldrT="[Texto]"/>
      <dgm:spPr/>
      <dgm:t>
        <a:bodyPr/>
        <a:lstStyle/>
        <a:p>
          <a:r>
            <a:rPr lang="es-ES"/>
            <a:t>Reservas</a:t>
          </a:r>
        </a:p>
      </dgm:t>
    </dgm:pt>
    <dgm:pt modelId="{03B0E652-7F68-3542-9F75-F7176BBAAED6}" type="parTrans" cxnId="{2F9B29A4-3711-E848-80AC-7F066271F942}">
      <dgm:prSet/>
      <dgm:spPr/>
      <dgm:t>
        <a:bodyPr/>
        <a:lstStyle/>
        <a:p>
          <a:endParaRPr lang="es-ES"/>
        </a:p>
      </dgm:t>
    </dgm:pt>
    <dgm:pt modelId="{4818EA65-3EF0-224A-B0FC-572FAD61CE6B}" type="sibTrans" cxnId="{2F9B29A4-3711-E848-80AC-7F066271F942}">
      <dgm:prSet/>
      <dgm:spPr/>
      <dgm:t>
        <a:bodyPr/>
        <a:lstStyle/>
        <a:p>
          <a:endParaRPr lang="es-ES"/>
        </a:p>
      </dgm:t>
    </dgm:pt>
    <dgm:pt modelId="{4E24D6CC-748F-489B-99BB-BD0AC75064FA}">
      <dgm:prSet phldrT="[Texto]"/>
      <dgm:spPr/>
      <dgm:t>
        <a:bodyPr/>
        <a:lstStyle/>
        <a:p>
          <a:endParaRPr lang="es-ES" dirty="0"/>
        </a:p>
      </dgm:t>
    </dgm:pt>
    <dgm:pt modelId="{7901FEF4-305E-4236-9A6B-C1FB29D73FAE}" type="parTrans" cxnId="{766589A5-FCBC-4D8A-9CE2-895061E24249}">
      <dgm:prSet/>
      <dgm:spPr/>
      <dgm:t>
        <a:bodyPr/>
        <a:lstStyle/>
        <a:p>
          <a:endParaRPr lang="es-ES"/>
        </a:p>
      </dgm:t>
    </dgm:pt>
    <dgm:pt modelId="{1686505C-4235-4481-8D0D-62D79803744E}" type="sibTrans" cxnId="{766589A5-FCBC-4D8A-9CE2-895061E24249}">
      <dgm:prSet/>
      <dgm:spPr/>
      <dgm:t>
        <a:bodyPr/>
        <a:lstStyle/>
        <a:p>
          <a:endParaRPr lang="es-ES"/>
        </a:p>
      </dgm:t>
    </dgm:pt>
    <dgm:pt modelId="{8159DD36-1408-4AE3-A0F8-1EA84FD4B06B}">
      <dgm:prSet phldrT="[Texto]"/>
      <dgm:spPr/>
      <dgm:t>
        <a:bodyPr/>
        <a:lstStyle/>
        <a:p>
          <a:endParaRPr lang="es-ES" dirty="0"/>
        </a:p>
      </dgm:t>
    </dgm:pt>
    <dgm:pt modelId="{62F13506-5F38-433B-A585-C3CF6520557E}" type="parTrans" cxnId="{22E86DA6-82CD-4EA6-8594-EBBC3BD72CD4}">
      <dgm:prSet/>
      <dgm:spPr/>
      <dgm:t>
        <a:bodyPr/>
        <a:lstStyle/>
        <a:p>
          <a:endParaRPr lang="es-ES"/>
        </a:p>
      </dgm:t>
    </dgm:pt>
    <dgm:pt modelId="{C1EA453B-1429-4C05-8D8B-276583CF6A51}" type="sibTrans" cxnId="{22E86DA6-82CD-4EA6-8594-EBBC3BD72CD4}">
      <dgm:prSet/>
      <dgm:spPr/>
      <dgm:t>
        <a:bodyPr/>
        <a:lstStyle/>
        <a:p>
          <a:endParaRPr lang="es-ES"/>
        </a:p>
      </dgm:t>
    </dgm:pt>
    <dgm:pt modelId="{C47CA78D-8A93-4224-AE93-70347C62966A}">
      <dgm:prSet phldrT="[Texto]"/>
      <dgm:spPr/>
      <dgm:t>
        <a:bodyPr/>
        <a:lstStyle/>
        <a:p>
          <a:r>
            <a:rPr lang="es-MX" dirty="0"/>
            <a:t>Mediación</a:t>
          </a:r>
          <a:endParaRPr lang="es-ES" dirty="0"/>
        </a:p>
      </dgm:t>
    </dgm:pt>
    <dgm:pt modelId="{6A172AA5-7B01-46BF-9B01-C71BA0F389F4}" type="parTrans" cxnId="{1EEE7235-5B44-49FD-A005-6F504F9E67C0}">
      <dgm:prSet/>
      <dgm:spPr/>
      <dgm:t>
        <a:bodyPr/>
        <a:lstStyle/>
        <a:p>
          <a:endParaRPr lang="es-ES"/>
        </a:p>
      </dgm:t>
    </dgm:pt>
    <dgm:pt modelId="{7185B01E-85B0-4DFE-83D7-0BB2EAD95688}" type="sibTrans" cxnId="{1EEE7235-5B44-49FD-A005-6F504F9E67C0}">
      <dgm:prSet/>
      <dgm:spPr/>
      <dgm:t>
        <a:bodyPr/>
        <a:lstStyle/>
        <a:p>
          <a:endParaRPr lang="es-ES"/>
        </a:p>
      </dgm:t>
    </dgm:pt>
    <dgm:pt modelId="{19D90234-2572-4955-B786-74AE37B8C358}">
      <dgm:prSet phldrT="[Texto]"/>
      <dgm:spPr/>
      <dgm:t>
        <a:bodyPr/>
        <a:lstStyle/>
        <a:p>
          <a:r>
            <a:rPr lang="es-MX" dirty="0"/>
            <a:t>Consulta</a:t>
          </a:r>
          <a:endParaRPr lang="es-ES" dirty="0"/>
        </a:p>
      </dgm:t>
    </dgm:pt>
    <dgm:pt modelId="{EBDDD409-FB82-4E16-9F60-73F595E1BD97}" type="parTrans" cxnId="{A683C1BF-7AA1-43D7-AF62-7820780ADB48}">
      <dgm:prSet/>
      <dgm:spPr/>
      <dgm:t>
        <a:bodyPr/>
        <a:lstStyle/>
        <a:p>
          <a:endParaRPr lang="es-ES"/>
        </a:p>
      </dgm:t>
    </dgm:pt>
    <dgm:pt modelId="{C2EF9889-21B0-47E4-904C-436CAF755CAB}" type="sibTrans" cxnId="{A683C1BF-7AA1-43D7-AF62-7820780ADB48}">
      <dgm:prSet/>
      <dgm:spPr/>
      <dgm:t>
        <a:bodyPr/>
        <a:lstStyle/>
        <a:p>
          <a:endParaRPr lang="es-ES"/>
        </a:p>
      </dgm:t>
    </dgm:pt>
    <dgm:pt modelId="{B3582DFB-249A-9B48-BD6E-1BC03FC47AFC}" type="pres">
      <dgm:prSet presAssocID="{8521BBE7-E61C-E945-AFE6-EA4AD33045DB}" presName="linearFlow" presStyleCnt="0">
        <dgm:presLayoutVars>
          <dgm:dir/>
          <dgm:animLvl val="lvl"/>
          <dgm:resizeHandles val="exact"/>
        </dgm:presLayoutVars>
      </dgm:prSet>
      <dgm:spPr/>
    </dgm:pt>
    <dgm:pt modelId="{E5226C27-F1EE-A649-90BD-9D4DA2B155D2}" type="pres">
      <dgm:prSet presAssocID="{EFE5D175-DA40-4E4E-8A86-7C5AAA62854D}" presName="composite" presStyleCnt="0"/>
      <dgm:spPr/>
    </dgm:pt>
    <dgm:pt modelId="{E3452EEE-22ED-0E46-A2D4-91270862AD72}" type="pres">
      <dgm:prSet presAssocID="{EFE5D175-DA40-4E4E-8A86-7C5AAA62854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77F97F7-4ACB-4348-B116-09E14DC25B36}" type="pres">
      <dgm:prSet presAssocID="{EFE5D175-DA40-4E4E-8A86-7C5AAA62854D}" presName="descendantText" presStyleLbl="alignAcc1" presStyleIdx="0" presStyleCnt="3">
        <dgm:presLayoutVars>
          <dgm:bulletEnabled val="1"/>
        </dgm:presLayoutVars>
      </dgm:prSet>
      <dgm:spPr/>
    </dgm:pt>
    <dgm:pt modelId="{960A32E2-00DE-9546-A6B1-60753A5E0B71}" type="pres">
      <dgm:prSet presAssocID="{8FEBEBF5-C8FC-3247-8873-FA2F0A5579DA}" presName="sp" presStyleCnt="0"/>
      <dgm:spPr/>
    </dgm:pt>
    <dgm:pt modelId="{74A1179F-FD80-DF45-B6FF-C14F7E2C70FC}" type="pres">
      <dgm:prSet presAssocID="{F8591AA9-63FF-C741-8C35-E214AC3E0B55}" presName="composite" presStyleCnt="0"/>
      <dgm:spPr/>
    </dgm:pt>
    <dgm:pt modelId="{ADCC28FE-A5BB-F440-8B5F-42196CEDD32F}" type="pres">
      <dgm:prSet presAssocID="{F8591AA9-63FF-C741-8C35-E214AC3E0B5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F9584E6-3439-4146-A561-861F4E25461E}" type="pres">
      <dgm:prSet presAssocID="{F8591AA9-63FF-C741-8C35-E214AC3E0B55}" presName="descendantText" presStyleLbl="alignAcc1" presStyleIdx="1" presStyleCnt="3" custScaleY="131925">
        <dgm:presLayoutVars>
          <dgm:bulletEnabled val="1"/>
        </dgm:presLayoutVars>
      </dgm:prSet>
      <dgm:spPr/>
    </dgm:pt>
    <dgm:pt modelId="{AE45CEC0-1979-1548-AC68-0233151FD8D5}" type="pres">
      <dgm:prSet presAssocID="{5E7BF912-5DB3-6847-B231-244D07B77C46}" presName="sp" presStyleCnt="0"/>
      <dgm:spPr/>
    </dgm:pt>
    <dgm:pt modelId="{F64EC874-ACDA-A54D-8913-9EEC8EFC8B81}" type="pres">
      <dgm:prSet presAssocID="{34920A47-B5D6-0444-B686-76E7F905073B}" presName="composite" presStyleCnt="0"/>
      <dgm:spPr/>
    </dgm:pt>
    <dgm:pt modelId="{7856D59F-E9BC-7247-8E8F-605BB128D797}" type="pres">
      <dgm:prSet presAssocID="{34920A47-B5D6-0444-B686-76E7F905073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EDB5A4C-4403-FF49-99AE-44F196EB99B6}" type="pres">
      <dgm:prSet presAssocID="{34920A47-B5D6-0444-B686-76E7F905073B}" presName="descendantText" presStyleLbl="alignAcc1" presStyleIdx="2" presStyleCnt="3" custScaleY="140350">
        <dgm:presLayoutVars>
          <dgm:bulletEnabled val="1"/>
        </dgm:presLayoutVars>
      </dgm:prSet>
      <dgm:spPr/>
    </dgm:pt>
  </dgm:ptLst>
  <dgm:cxnLst>
    <dgm:cxn modelId="{22571602-869F-EC47-BB70-2B4BF0129097}" type="presOf" srcId="{ADECFFCA-C46A-2348-ACD0-85961864BB92}" destId="{377F97F7-4ACB-4348-B116-09E14DC25B36}" srcOrd="0" destOrd="0" presId="urn:microsoft.com/office/officeart/2005/8/layout/chevron2"/>
    <dgm:cxn modelId="{649C2009-D80B-4A9B-A49F-35F4858AADE5}" type="presOf" srcId="{19D90234-2572-4955-B786-74AE37B8C358}" destId="{EF9584E6-3439-4146-A561-861F4E25461E}" srcOrd="0" destOrd="3" presId="urn:microsoft.com/office/officeart/2005/8/layout/chevron2"/>
    <dgm:cxn modelId="{0400770C-2C48-B244-B71A-0DB2B0F36C89}" type="presOf" srcId="{F8591AA9-63FF-C741-8C35-E214AC3E0B55}" destId="{ADCC28FE-A5BB-F440-8B5F-42196CEDD32F}" srcOrd="0" destOrd="0" presId="urn:microsoft.com/office/officeart/2005/8/layout/chevron2"/>
    <dgm:cxn modelId="{DB8E4715-97CA-4E42-9652-77CA4AD26E92}" type="presOf" srcId="{2584C0B9-0F3E-EF4B-9D62-94FB406C20BB}" destId="{EF9584E6-3439-4146-A561-861F4E25461E}" srcOrd="0" destOrd="1" presId="urn:microsoft.com/office/officeart/2005/8/layout/chevron2"/>
    <dgm:cxn modelId="{1EEE7235-5B44-49FD-A005-6F504F9E67C0}" srcId="{F8591AA9-63FF-C741-8C35-E214AC3E0B55}" destId="{C47CA78D-8A93-4224-AE93-70347C62966A}" srcOrd="2" destOrd="0" parTransId="{6A172AA5-7B01-46BF-9B01-C71BA0F389F4}" sibTransId="{7185B01E-85B0-4DFE-83D7-0BB2EAD95688}"/>
    <dgm:cxn modelId="{D9678E37-4C65-6648-9964-F1AFCC964366}" srcId="{8521BBE7-E61C-E945-AFE6-EA4AD33045DB}" destId="{F8591AA9-63FF-C741-8C35-E214AC3E0B55}" srcOrd="1" destOrd="0" parTransId="{26CC1370-53F7-1E40-9486-2AD12369F5B0}" sibTransId="{5E7BF912-5DB3-6847-B231-244D07B77C46}"/>
    <dgm:cxn modelId="{DE48DD60-49CE-B94C-B15B-D93EFCD25031}" srcId="{EFE5D175-DA40-4E4E-8A86-7C5AAA62854D}" destId="{ADECFFCA-C46A-2348-ACD0-85961864BB92}" srcOrd="0" destOrd="0" parTransId="{AC3B59AF-505E-E746-BEAD-1145885C860A}" sibTransId="{D574FF64-4A74-2E43-8A95-676E4C44D89D}"/>
    <dgm:cxn modelId="{783FE951-2809-E64F-A9B6-7DC90F84B08D}" type="presOf" srcId="{34920A47-B5D6-0444-B686-76E7F905073B}" destId="{7856D59F-E9BC-7247-8E8F-605BB128D797}" srcOrd="0" destOrd="0" presId="urn:microsoft.com/office/officeart/2005/8/layout/chevron2"/>
    <dgm:cxn modelId="{A55A6E53-9204-7248-A344-826B70D2E520}" type="presOf" srcId="{EFE5D175-DA40-4E4E-8A86-7C5AAA62854D}" destId="{E3452EEE-22ED-0E46-A2D4-91270862AD72}" srcOrd="0" destOrd="0" presId="urn:microsoft.com/office/officeart/2005/8/layout/chevron2"/>
    <dgm:cxn modelId="{83684F57-8D62-5D4D-88DD-69084B87F2EE}" type="presOf" srcId="{E6EA0B77-3C5D-5D4D-95BE-99E48D8E8617}" destId="{4EDB5A4C-4403-FF49-99AE-44F196EB99B6}" srcOrd="0" destOrd="0" presId="urn:microsoft.com/office/officeart/2005/8/layout/chevron2"/>
    <dgm:cxn modelId="{AE385778-873B-9440-8E96-4EE6546E87B6}" type="presOf" srcId="{4F30F42B-BB98-8E4C-A002-F465149C718B}" destId="{377F97F7-4ACB-4348-B116-09E14DC25B36}" srcOrd="0" destOrd="1" presId="urn:microsoft.com/office/officeart/2005/8/layout/chevron2"/>
    <dgm:cxn modelId="{5D62B85A-423E-0B4B-B6A7-F5AD2C2213ED}" type="presOf" srcId="{1743A622-0367-6B42-8349-3FFAFBFFE655}" destId="{EF9584E6-3439-4146-A561-861F4E25461E}" srcOrd="0" destOrd="0" presId="urn:microsoft.com/office/officeart/2005/8/layout/chevron2"/>
    <dgm:cxn modelId="{E33AFF87-9D4D-42F0-9D01-35B3A2FF66C3}" type="presOf" srcId="{8159DD36-1408-4AE3-A0F8-1EA84FD4B06B}" destId="{EF9584E6-3439-4146-A561-861F4E25461E}" srcOrd="0" destOrd="4" presId="urn:microsoft.com/office/officeart/2005/8/layout/chevron2"/>
    <dgm:cxn modelId="{B8C9B5A3-D314-FD4B-AEC7-3AF65718F11D}" type="presOf" srcId="{8521BBE7-E61C-E945-AFE6-EA4AD33045DB}" destId="{B3582DFB-249A-9B48-BD6E-1BC03FC47AFC}" srcOrd="0" destOrd="0" presId="urn:microsoft.com/office/officeart/2005/8/layout/chevron2"/>
    <dgm:cxn modelId="{2F9B29A4-3711-E848-80AC-7F066271F942}" srcId="{EFE5D175-DA40-4E4E-8A86-7C5AAA62854D}" destId="{4F30F42B-BB98-8E4C-A002-F465149C718B}" srcOrd="1" destOrd="0" parTransId="{03B0E652-7F68-3542-9F75-F7176BBAAED6}" sibTransId="{4818EA65-3EF0-224A-B0FC-572FAD61CE6B}"/>
    <dgm:cxn modelId="{766589A5-FCBC-4D8A-9CE2-895061E24249}" srcId="{F8591AA9-63FF-C741-8C35-E214AC3E0B55}" destId="{4E24D6CC-748F-489B-99BB-BD0AC75064FA}" srcOrd="5" destOrd="0" parTransId="{7901FEF4-305E-4236-9A6B-C1FB29D73FAE}" sibTransId="{1686505C-4235-4481-8D0D-62D79803744E}"/>
    <dgm:cxn modelId="{22E86DA6-82CD-4EA6-8594-EBBC3BD72CD4}" srcId="{F8591AA9-63FF-C741-8C35-E214AC3E0B55}" destId="{8159DD36-1408-4AE3-A0F8-1EA84FD4B06B}" srcOrd="4" destOrd="0" parTransId="{62F13506-5F38-433B-A585-C3CF6520557E}" sibTransId="{C1EA453B-1429-4C05-8D8B-276583CF6A51}"/>
    <dgm:cxn modelId="{47671DA9-4637-47B9-8733-10CB553634F0}" type="presOf" srcId="{4E24D6CC-748F-489B-99BB-BD0AC75064FA}" destId="{EF9584E6-3439-4146-A561-861F4E25461E}" srcOrd="0" destOrd="5" presId="urn:microsoft.com/office/officeart/2005/8/layout/chevron2"/>
    <dgm:cxn modelId="{A683C1BF-7AA1-43D7-AF62-7820780ADB48}" srcId="{F8591AA9-63FF-C741-8C35-E214AC3E0B55}" destId="{19D90234-2572-4955-B786-74AE37B8C358}" srcOrd="3" destOrd="0" parTransId="{EBDDD409-FB82-4E16-9F60-73F595E1BD97}" sibTransId="{C2EF9889-21B0-47E4-904C-436CAF755CAB}"/>
    <dgm:cxn modelId="{B50703C9-067D-C548-BDD6-822A40E7C728}" srcId="{8521BBE7-E61C-E945-AFE6-EA4AD33045DB}" destId="{EFE5D175-DA40-4E4E-8A86-7C5AAA62854D}" srcOrd="0" destOrd="0" parTransId="{EC5B1471-5629-F148-B786-9A6838DE2763}" sibTransId="{8FEBEBF5-C8FC-3247-8873-FA2F0A5579DA}"/>
    <dgm:cxn modelId="{0C2A94D7-36C8-7B42-96C1-BE4AA4A05005}" srcId="{8521BBE7-E61C-E945-AFE6-EA4AD33045DB}" destId="{34920A47-B5D6-0444-B686-76E7F905073B}" srcOrd="2" destOrd="0" parTransId="{00DCD029-3BCD-FA42-80D5-C7E85E616369}" sibTransId="{749DB54E-199C-F946-B1C5-F50E6473F716}"/>
    <dgm:cxn modelId="{51DA0BE0-024E-C048-B1E4-9C459324B58B}" srcId="{F8591AA9-63FF-C741-8C35-E214AC3E0B55}" destId="{2584C0B9-0F3E-EF4B-9D62-94FB406C20BB}" srcOrd="1" destOrd="0" parTransId="{E0BAE0FF-D3DC-D649-A2C7-DA90114C3C81}" sibTransId="{8C105F2B-7D78-354F-896D-062F1BECCBD9}"/>
    <dgm:cxn modelId="{419E26F2-DE0D-42D6-B4C8-CCCD264105F8}" type="presOf" srcId="{C47CA78D-8A93-4224-AE93-70347C62966A}" destId="{EF9584E6-3439-4146-A561-861F4E25461E}" srcOrd="0" destOrd="2" presId="urn:microsoft.com/office/officeart/2005/8/layout/chevron2"/>
    <dgm:cxn modelId="{0D64C6F6-A2A6-384A-8ACB-0575E260EBE1}" srcId="{F8591AA9-63FF-C741-8C35-E214AC3E0B55}" destId="{1743A622-0367-6B42-8349-3FFAFBFFE655}" srcOrd="0" destOrd="0" parTransId="{E5BFB245-05BE-DB4D-89BB-47442921C747}" sibTransId="{6B347AA3-32A3-0140-89F5-F4EA8FD311CC}"/>
    <dgm:cxn modelId="{62BB67F9-0AB1-AF4F-A21C-131BB5426452}" srcId="{34920A47-B5D6-0444-B686-76E7F905073B}" destId="{E6EA0B77-3C5D-5D4D-95BE-99E48D8E8617}" srcOrd="0" destOrd="0" parTransId="{72F605DF-EC3D-4A4A-B240-DFC30A37A45B}" sibTransId="{39193CF3-6121-704B-A1DD-F13E2A02A63B}"/>
    <dgm:cxn modelId="{F5485BAC-6F10-9143-B2DE-6F2C1F872445}" type="presParOf" srcId="{B3582DFB-249A-9B48-BD6E-1BC03FC47AFC}" destId="{E5226C27-F1EE-A649-90BD-9D4DA2B155D2}" srcOrd="0" destOrd="0" presId="urn:microsoft.com/office/officeart/2005/8/layout/chevron2"/>
    <dgm:cxn modelId="{4DAE3759-D530-4B4B-8195-A68856E916A2}" type="presParOf" srcId="{E5226C27-F1EE-A649-90BD-9D4DA2B155D2}" destId="{E3452EEE-22ED-0E46-A2D4-91270862AD72}" srcOrd="0" destOrd="0" presId="urn:microsoft.com/office/officeart/2005/8/layout/chevron2"/>
    <dgm:cxn modelId="{658327FA-C004-BA43-9CCF-7F2644222BE4}" type="presParOf" srcId="{E5226C27-F1EE-A649-90BD-9D4DA2B155D2}" destId="{377F97F7-4ACB-4348-B116-09E14DC25B36}" srcOrd="1" destOrd="0" presId="urn:microsoft.com/office/officeart/2005/8/layout/chevron2"/>
    <dgm:cxn modelId="{A9282557-6BB4-7B46-BFDD-92671B3F3F16}" type="presParOf" srcId="{B3582DFB-249A-9B48-BD6E-1BC03FC47AFC}" destId="{960A32E2-00DE-9546-A6B1-60753A5E0B71}" srcOrd="1" destOrd="0" presId="urn:microsoft.com/office/officeart/2005/8/layout/chevron2"/>
    <dgm:cxn modelId="{EC73D44E-3E1E-6B40-8122-0F64A214A6A3}" type="presParOf" srcId="{B3582DFB-249A-9B48-BD6E-1BC03FC47AFC}" destId="{74A1179F-FD80-DF45-B6FF-C14F7E2C70FC}" srcOrd="2" destOrd="0" presId="urn:microsoft.com/office/officeart/2005/8/layout/chevron2"/>
    <dgm:cxn modelId="{65CB1109-CD2A-D74C-B795-AF023A2AC27E}" type="presParOf" srcId="{74A1179F-FD80-DF45-B6FF-C14F7E2C70FC}" destId="{ADCC28FE-A5BB-F440-8B5F-42196CEDD32F}" srcOrd="0" destOrd="0" presId="urn:microsoft.com/office/officeart/2005/8/layout/chevron2"/>
    <dgm:cxn modelId="{A7C77458-8EB6-1741-9193-A3CB9FD818B2}" type="presParOf" srcId="{74A1179F-FD80-DF45-B6FF-C14F7E2C70FC}" destId="{EF9584E6-3439-4146-A561-861F4E25461E}" srcOrd="1" destOrd="0" presId="urn:microsoft.com/office/officeart/2005/8/layout/chevron2"/>
    <dgm:cxn modelId="{26F14AAA-D2F5-1642-80E8-EF06C3DF5726}" type="presParOf" srcId="{B3582DFB-249A-9B48-BD6E-1BC03FC47AFC}" destId="{AE45CEC0-1979-1548-AC68-0233151FD8D5}" srcOrd="3" destOrd="0" presId="urn:microsoft.com/office/officeart/2005/8/layout/chevron2"/>
    <dgm:cxn modelId="{2394A6C2-8079-944F-9DDA-F361535F55D3}" type="presParOf" srcId="{B3582DFB-249A-9B48-BD6E-1BC03FC47AFC}" destId="{F64EC874-ACDA-A54D-8913-9EEC8EFC8B81}" srcOrd="4" destOrd="0" presId="urn:microsoft.com/office/officeart/2005/8/layout/chevron2"/>
    <dgm:cxn modelId="{847DF075-5CEA-544B-987B-3D4EC40804E1}" type="presParOf" srcId="{F64EC874-ACDA-A54D-8913-9EEC8EFC8B81}" destId="{7856D59F-E9BC-7247-8E8F-605BB128D797}" srcOrd="0" destOrd="0" presId="urn:microsoft.com/office/officeart/2005/8/layout/chevron2"/>
    <dgm:cxn modelId="{C6C59420-9E29-7244-9981-C0C951F82771}" type="presParOf" srcId="{F64EC874-ACDA-A54D-8913-9EEC8EFC8B81}" destId="{4EDB5A4C-4403-FF49-99AE-44F196EB99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03DB3A-25C7-40CC-AACD-44066CAF663F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B95E3A1-01BF-4499-9E57-94BD2C1B7FEC}">
      <dgm:prSet phldrT="[Texto]"/>
      <dgm:spPr/>
      <dgm:t>
        <a:bodyPr/>
        <a:lstStyle/>
        <a:p>
          <a:r>
            <a:rPr lang="es-ES"/>
            <a:t>Integración del panel </a:t>
          </a:r>
        </a:p>
      </dgm:t>
    </dgm:pt>
    <dgm:pt modelId="{66A9A8D6-1844-4B56-A8FA-BE2ABFC0D2EF}" type="parTrans" cxnId="{210BF105-7101-4703-A403-F7493344E56C}">
      <dgm:prSet/>
      <dgm:spPr/>
      <dgm:t>
        <a:bodyPr/>
        <a:lstStyle/>
        <a:p>
          <a:endParaRPr lang="es-ES"/>
        </a:p>
      </dgm:t>
    </dgm:pt>
    <dgm:pt modelId="{73CA0750-9C91-42FB-BF01-261C13BF75E3}" type="sibTrans" cxnId="{210BF105-7101-4703-A403-F7493344E56C}">
      <dgm:prSet/>
      <dgm:spPr/>
      <dgm:t>
        <a:bodyPr/>
        <a:lstStyle/>
        <a:p>
          <a:endParaRPr lang="es-ES"/>
        </a:p>
      </dgm:t>
    </dgm:pt>
    <dgm:pt modelId="{B12F2C20-5BD8-43BC-B401-FA1C1641D73D}">
      <dgm:prSet phldrT="[Texto]" phldr="1"/>
      <dgm:spPr/>
      <dgm:t>
        <a:bodyPr/>
        <a:lstStyle/>
        <a:p>
          <a:endParaRPr lang="es-ES"/>
        </a:p>
      </dgm:t>
    </dgm:pt>
    <dgm:pt modelId="{D7387C13-5B8E-470C-BE8F-7CE4AB293D01}" type="parTrans" cxnId="{FF31EAAD-1A41-4EC9-93BF-0FADAD4C701A}">
      <dgm:prSet/>
      <dgm:spPr/>
      <dgm:t>
        <a:bodyPr/>
        <a:lstStyle/>
        <a:p>
          <a:endParaRPr lang="es-ES"/>
        </a:p>
      </dgm:t>
    </dgm:pt>
    <dgm:pt modelId="{563EF6B1-E5A8-4C76-BA42-33BE2B520B39}" type="sibTrans" cxnId="{FF31EAAD-1A41-4EC9-93BF-0FADAD4C701A}">
      <dgm:prSet/>
      <dgm:spPr/>
      <dgm:t>
        <a:bodyPr/>
        <a:lstStyle/>
        <a:p>
          <a:endParaRPr lang="es-ES"/>
        </a:p>
      </dgm:t>
    </dgm:pt>
    <dgm:pt modelId="{46D529DB-4DC5-4259-9852-334F88078098}">
      <dgm:prSet phldrT="[Texto]" phldr="1"/>
      <dgm:spPr/>
      <dgm:t>
        <a:bodyPr/>
        <a:lstStyle/>
        <a:p>
          <a:endParaRPr lang="es-ES"/>
        </a:p>
      </dgm:t>
    </dgm:pt>
    <dgm:pt modelId="{EF012D76-B4A4-407B-8A8E-4252C1139FF9}" type="parTrans" cxnId="{FE4648B1-DAFA-4A9A-8EC2-11F71C4658C4}">
      <dgm:prSet/>
      <dgm:spPr/>
      <dgm:t>
        <a:bodyPr/>
        <a:lstStyle/>
        <a:p>
          <a:endParaRPr lang="es-ES"/>
        </a:p>
      </dgm:t>
    </dgm:pt>
    <dgm:pt modelId="{235303D5-F8BC-4E42-A446-DDEB0C82BD98}" type="sibTrans" cxnId="{FE4648B1-DAFA-4A9A-8EC2-11F71C4658C4}">
      <dgm:prSet/>
      <dgm:spPr/>
      <dgm:t>
        <a:bodyPr/>
        <a:lstStyle/>
        <a:p>
          <a:endParaRPr lang="es-ES"/>
        </a:p>
      </dgm:t>
    </dgm:pt>
    <dgm:pt modelId="{E98EFD19-1868-434E-8D1C-3B9F1E1D1D6F}">
      <dgm:prSet phldrT="[Texto]" phldr="1"/>
      <dgm:spPr/>
      <dgm:t>
        <a:bodyPr/>
        <a:lstStyle/>
        <a:p>
          <a:endParaRPr lang="es-ES"/>
        </a:p>
      </dgm:t>
    </dgm:pt>
    <dgm:pt modelId="{E9A0302F-2F6A-4839-8F91-64F66787342F}" type="parTrans" cxnId="{4AE28B23-9EDE-4544-BEE6-D3B6221C4E04}">
      <dgm:prSet/>
      <dgm:spPr/>
      <dgm:t>
        <a:bodyPr/>
        <a:lstStyle/>
        <a:p>
          <a:endParaRPr lang="es-ES"/>
        </a:p>
      </dgm:t>
    </dgm:pt>
    <dgm:pt modelId="{F9C26399-0507-4BF4-8BD3-0928EF720E2B}" type="sibTrans" cxnId="{4AE28B23-9EDE-4544-BEE6-D3B6221C4E04}">
      <dgm:prSet/>
      <dgm:spPr/>
      <dgm:t>
        <a:bodyPr/>
        <a:lstStyle/>
        <a:p>
          <a:endParaRPr lang="es-ES"/>
        </a:p>
      </dgm:t>
    </dgm:pt>
    <dgm:pt modelId="{6E8CFD55-1D0F-43FC-8B2D-E0180C5DF9EC}">
      <dgm:prSet phldrT="[Texto]" phldr="1"/>
      <dgm:spPr/>
      <dgm:t>
        <a:bodyPr/>
        <a:lstStyle/>
        <a:p>
          <a:endParaRPr lang="es-ES"/>
        </a:p>
      </dgm:t>
    </dgm:pt>
    <dgm:pt modelId="{7F0792B1-A4E1-412C-AEEE-F65C24C34A0B}" type="parTrans" cxnId="{BCDD86BE-3999-4083-9360-1E79C076B9A6}">
      <dgm:prSet/>
      <dgm:spPr/>
      <dgm:t>
        <a:bodyPr/>
        <a:lstStyle/>
        <a:p>
          <a:endParaRPr lang="es-ES"/>
        </a:p>
      </dgm:t>
    </dgm:pt>
    <dgm:pt modelId="{6170656B-4628-4F97-96E5-C358552EE6A2}" type="sibTrans" cxnId="{BCDD86BE-3999-4083-9360-1E79C076B9A6}">
      <dgm:prSet/>
      <dgm:spPr/>
      <dgm:t>
        <a:bodyPr/>
        <a:lstStyle/>
        <a:p>
          <a:endParaRPr lang="es-ES"/>
        </a:p>
      </dgm:t>
    </dgm:pt>
    <dgm:pt modelId="{BDDA3CD0-5E23-40EA-BF81-F86AE3239C3C}">
      <dgm:prSet phldrT="[Texto]"/>
      <dgm:spPr/>
      <dgm:t>
        <a:bodyPr/>
        <a:lstStyle/>
        <a:p>
          <a:r>
            <a:rPr lang="es-ES"/>
            <a:t>Acta de misión</a:t>
          </a:r>
        </a:p>
      </dgm:t>
    </dgm:pt>
    <dgm:pt modelId="{F68B2310-DF11-4D6A-918F-AEC99DFF8B5A}" type="parTrans" cxnId="{5BACE44E-8031-4F94-BEEE-A34304C20DFD}">
      <dgm:prSet/>
      <dgm:spPr/>
      <dgm:t>
        <a:bodyPr/>
        <a:lstStyle/>
        <a:p>
          <a:endParaRPr lang="es-ES"/>
        </a:p>
      </dgm:t>
    </dgm:pt>
    <dgm:pt modelId="{CAE2941E-9663-40B4-BF23-9EDFDEBEB447}" type="sibTrans" cxnId="{5BACE44E-8031-4F94-BEEE-A34304C20DFD}">
      <dgm:prSet/>
      <dgm:spPr/>
      <dgm:t>
        <a:bodyPr/>
        <a:lstStyle/>
        <a:p>
          <a:endParaRPr lang="es-ES"/>
        </a:p>
      </dgm:t>
    </dgm:pt>
    <dgm:pt modelId="{785C019D-036A-4774-A405-0709BDB2FACC}">
      <dgm:prSet phldrT="[Texto]" phldr="1"/>
      <dgm:spPr/>
      <dgm:t>
        <a:bodyPr/>
        <a:lstStyle/>
        <a:p>
          <a:endParaRPr lang="es-ES"/>
        </a:p>
      </dgm:t>
    </dgm:pt>
    <dgm:pt modelId="{8B1CEB8E-9B46-43BD-A3A9-42D6A0C5FF47}" type="parTrans" cxnId="{66CC417C-5FF3-4E33-BE47-2EB6289CDCC4}">
      <dgm:prSet/>
      <dgm:spPr/>
      <dgm:t>
        <a:bodyPr/>
        <a:lstStyle/>
        <a:p>
          <a:endParaRPr lang="es-ES"/>
        </a:p>
      </dgm:t>
    </dgm:pt>
    <dgm:pt modelId="{94FD71FB-1322-41DF-A576-49A959A990B6}" type="sibTrans" cxnId="{66CC417C-5FF3-4E33-BE47-2EB6289CDCC4}">
      <dgm:prSet/>
      <dgm:spPr/>
      <dgm:t>
        <a:bodyPr/>
        <a:lstStyle/>
        <a:p>
          <a:endParaRPr lang="es-ES"/>
        </a:p>
      </dgm:t>
    </dgm:pt>
    <dgm:pt modelId="{92936E71-1C45-4D72-B1F7-933BB0E639B3}">
      <dgm:prSet phldrT="[Texto]" phldr="1"/>
      <dgm:spPr/>
      <dgm:t>
        <a:bodyPr/>
        <a:lstStyle/>
        <a:p>
          <a:endParaRPr lang="es-ES"/>
        </a:p>
      </dgm:t>
    </dgm:pt>
    <dgm:pt modelId="{BB18EA82-C2C3-4666-A6CA-E7F3F3C38864}" type="parTrans" cxnId="{64F103DC-B197-49B5-9B38-02AF780F16C0}">
      <dgm:prSet/>
      <dgm:spPr/>
      <dgm:t>
        <a:bodyPr/>
        <a:lstStyle/>
        <a:p>
          <a:endParaRPr lang="es-ES"/>
        </a:p>
      </dgm:t>
    </dgm:pt>
    <dgm:pt modelId="{462ADF7F-179D-4FB8-84BD-2DAF6A33B516}" type="sibTrans" cxnId="{64F103DC-B197-49B5-9B38-02AF780F16C0}">
      <dgm:prSet/>
      <dgm:spPr/>
      <dgm:t>
        <a:bodyPr/>
        <a:lstStyle/>
        <a:p>
          <a:endParaRPr lang="es-ES"/>
        </a:p>
      </dgm:t>
    </dgm:pt>
    <dgm:pt modelId="{C0CCFBBA-84A1-4B82-9E68-A1AEAFC50C41}">
      <dgm:prSet phldrT="[Texto]" phldr="1"/>
      <dgm:spPr/>
      <dgm:t>
        <a:bodyPr/>
        <a:lstStyle/>
        <a:p>
          <a:endParaRPr lang="es-ES"/>
        </a:p>
      </dgm:t>
    </dgm:pt>
    <dgm:pt modelId="{59F13224-40BC-4340-BCB8-8D72F913B4E7}" type="parTrans" cxnId="{3804E652-1F48-4D2D-8A46-857A1A803892}">
      <dgm:prSet/>
      <dgm:spPr/>
      <dgm:t>
        <a:bodyPr/>
        <a:lstStyle/>
        <a:p>
          <a:endParaRPr lang="es-ES"/>
        </a:p>
      </dgm:t>
    </dgm:pt>
    <dgm:pt modelId="{928B0729-08A1-4CE2-8BFC-FA6BF5813D6E}" type="sibTrans" cxnId="{3804E652-1F48-4D2D-8A46-857A1A803892}">
      <dgm:prSet/>
      <dgm:spPr/>
      <dgm:t>
        <a:bodyPr/>
        <a:lstStyle/>
        <a:p>
          <a:endParaRPr lang="es-ES"/>
        </a:p>
      </dgm:t>
    </dgm:pt>
    <dgm:pt modelId="{9C782F32-7C81-422B-8A9D-78448D8EDBC2}" type="pres">
      <dgm:prSet presAssocID="{8503DB3A-25C7-40CC-AACD-44066CAF663F}" presName="Name0" presStyleCnt="0">
        <dgm:presLayoutVars>
          <dgm:dir/>
          <dgm:resizeHandles/>
        </dgm:presLayoutVars>
      </dgm:prSet>
      <dgm:spPr/>
    </dgm:pt>
    <dgm:pt modelId="{189DB756-4010-4DD0-9AA1-2369B8002026}" type="pres">
      <dgm:prSet presAssocID="{CB95E3A1-01BF-4499-9E57-94BD2C1B7FEC}" presName="compNode" presStyleCnt="0"/>
      <dgm:spPr/>
    </dgm:pt>
    <dgm:pt modelId="{D4ED214D-7916-42EE-9C64-A7252D7A2257}" type="pres">
      <dgm:prSet presAssocID="{CB95E3A1-01BF-4499-9E57-94BD2C1B7FEC}" presName="dummyConnPt" presStyleCnt="0"/>
      <dgm:spPr/>
    </dgm:pt>
    <dgm:pt modelId="{90949B7A-9BB4-4555-A302-CE51F837D781}" type="pres">
      <dgm:prSet presAssocID="{CB95E3A1-01BF-4499-9E57-94BD2C1B7FEC}" presName="node" presStyleLbl="node1" presStyleIdx="0" presStyleCnt="9">
        <dgm:presLayoutVars>
          <dgm:bulletEnabled val="1"/>
        </dgm:presLayoutVars>
      </dgm:prSet>
      <dgm:spPr/>
    </dgm:pt>
    <dgm:pt modelId="{CA7B8A17-6BB1-494B-8F1F-01C45950EE70}" type="pres">
      <dgm:prSet presAssocID="{73CA0750-9C91-42FB-BF01-261C13BF75E3}" presName="sibTrans" presStyleLbl="bgSibTrans2D1" presStyleIdx="0" presStyleCnt="8"/>
      <dgm:spPr/>
    </dgm:pt>
    <dgm:pt modelId="{CB963D76-586D-4125-8AC1-4E186B1239E7}" type="pres">
      <dgm:prSet presAssocID="{B12F2C20-5BD8-43BC-B401-FA1C1641D73D}" presName="compNode" presStyleCnt="0"/>
      <dgm:spPr/>
    </dgm:pt>
    <dgm:pt modelId="{3DC813D5-400B-4A8E-B61A-22DE7F2499D3}" type="pres">
      <dgm:prSet presAssocID="{B12F2C20-5BD8-43BC-B401-FA1C1641D73D}" presName="dummyConnPt" presStyleCnt="0"/>
      <dgm:spPr/>
    </dgm:pt>
    <dgm:pt modelId="{40B30DBD-0DB9-41EF-A349-DD6C06A24C07}" type="pres">
      <dgm:prSet presAssocID="{B12F2C20-5BD8-43BC-B401-FA1C1641D73D}" presName="node" presStyleLbl="node1" presStyleIdx="1" presStyleCnt="9">
        <dgm:presLayoutVars>
          <dgm:bulletEnabled val="1"/>
        </dgm:presLayoutVars>
      </dgm:prSet>
      <dgm:spPr/>
    </dgm:pt>
    <dgm:pt modelId="{471E3228-9130-48B3-AA99-46E7E54B66F5}" type="pres">
      <dgm:prSet presAssocID="{563EF6B1-E5A8-4C76-BA42-33BE2B520B39}" presName="sibTrans" presStyleLbl="bgSibTrans2D1" presStyleIdx="1" presStyleCnt="8"/>
      <dgm:spPr/>
    </dgm:pt>
    <dgm:pt modelId="{992ADF2F-1072-444B-A790-29DA1F263BA7}" type="pres">
      <dgm:prSet presAssocID="{46D529DB-4DC5-4259-9852-334F88078098}" presName="compNode" presStyleCnt="0"/>
      <dgm:spPr/>
    </dgm:pt>
    <dgm:pt modelId="{89CFE18C-F11C-4646-9F98-16649C31742D}" type="pres">
      <dgm:prSet presAssocID="{46D529DB-4DC5-4259-9852-334F88078098}" presName="dummyConnPt" presStyleCnt="0"/>
      <dgm:spPr/>
    </dgm:pt>
    <dgm:pt modelId="{79448160-A64A-4D2C-AA63-C023B67B9C84}" type="pres">
      <dgm:prSet presAssocID="{46D529DB-4DC5-4259-9852-334F88078098}" presName="node" presStyleLbl="node1" presStyleIdx="2" presStyleCnt="9">
        <dgm:presLayoutVars>
          <dgm:bulletEnabled val="1"/>
        </dgm:presLayoutVars>
      </dgm:prSet>
      <dgm:spPr/>
    </dgm:pt>
    <dgm:pt modelId="{DF206185-4089-44E1-A692-24C23E41C622}" type="pres">
      <dgm:prSet presAssocID="{235303D5-F8BC-4E42-A446-DDEB0C82BD98}" presName="sibTrans" presStyleLbl="bgSibTrans2D1" presStyleIdx="2" presStyleCnt="8"/>
      <dgm:spPr/>
    </dgm:pt>
    <dgm:pt modelId="{B48DD770-B1F7-40B2-B20D-8C75288F1937}" type="pres">
      <dgm:prSet presAssocID="{E98EFD19-1868-434E-8D1C-3B9F1E1D1D6F}" presName="compNode" presStyleCnt="0"/>
      <dgm:spPr/>
    </dgm:pt>
    <dgm:pt modelId="{47CC6814-DB2C-4867-902A-24AF1E669D6A}" type="pres">
      <dgm:prSet presAssocID="{E98EFD19-1868-434E-8D1C-3B9F1E1D1D6F}" presName="dummyConnPt" presStyleCnt="0"/>
      <dgm:spPr/>
    </dgm:pt>
    <dgm:pt modelId="{B7AFC7CE-D284-4B0F-B510-F70297A76DFF}" type="pres">
      <dgm:prSet presAssocID="{E98EFD19-1868-434E-8D1C-3B9F1E1D1D6F}" presName="node" presStyleLbl="node1" presStyleIdx="3" presStyleCnt="9">
        <dgm:presLayoutVars>
          <dgm:bulletEnabled val="1"/>
        </dgm:presLayoutVars>
      </dgm:prSet>
      <dgm:spPr/>
    </dgm:pt>
    <dgm:pt modelId="{A5765F5C-559D-4867-8751-C15F82C1B71E}" type="pres">
      <dgm:prSet presAssocID="{F9C26399-0507-4BF4-8BD3-0928EF720E2B}" presName="sibTrans" presStyleLbl="bgSibTrans2D1" presStyleIdx="3" presStyleCnt="8"/>
      <dgm:spPr/>
    </dgm:pt>
    <dgm:pt modelId="{E1EE3102-FEC7-4392-9265-6AB337241B1F}" type="pres">
      <dgm:prSet presAssocID="{6E8CFD55-1D0F-43FC-8B2D-E0180C5DF9EC}" presName="compNode" presStyleCnt="0"/>
      <dgm:spPr/>
    </dgm:pt>
    <dgm:pt modelId="{05040A63-C4D4-4804-A87C-D2D43AE613CD}" type="pres">
      <dgm:prSet presAssocID="{6E8CFD55-1D0F-43FC-8B2D-E0180C5DF9EC}" presName="dummyConnPt" presStyleCnt="0"/>
      <dgm:spPr/>
    </dgm:pt>
    <dgm:pt modelId="{D95806B1-6142-474A-9BD9-24F79BC9CA60}" type="pres">
      <dgm:prSet presAssocID="{6E8CFD55-1D0F-43FC-8B2D-E0180C5DF9EC}" presName="node" presStyleLbl="node1" presStyleIdx="4" presStyleCnt="9">
        <dgm:presLayoutVars>
          <dgm:bulletEnabled val="1"/>
        </dgm:presLayoutVars>
      </dgm:prSet>
      <dgm:spPr/>
    </dgm:pt>
    <dgm:pt modelId="{CEE2445F-C5DA-4FB4-AD74-8FE229B46189}" type="pres">
      <dgm:prSet presAssocID="{6170656B-4628-4F97-96E5-C358552EE6A2}" presName="sibTrans" presStyleLbl="bgSibTrans2D1" presStyleIdx="4" presStyleCnt="8"/>
      <dgm:spPr/>
    </dgm:pt>
    <dgm:pt modelId="{C8112297-DC82-4B02-8DA8-89D7F3990663}" type="pres">
      <dgm:prSet presAssocID="{BDDA3CD0-5E23-40EA-BF81-F86AE3239C3C}" presName="compNode" presStyleCnt="0"/>
      <dgm:spPr/>
    </dgm:pt>
    <dgm:pt modelId="{4B571FDE-E4CD-412D-9FED-AD36AD566060}" type="pres">
      <dgm:prSet presAssocID="{BDDA3CD0-5E23-40EA-BF81-F86AE3239C3C}" presName="dummyConnPt" presStyleCnt="0"/>
      <dgm:spPr/>
    </dgm:pt>
    <dgm:pt modelId="{ACD28467-E9A2-4D5A-BF8A-B874446F6AC3}" type="pres">
      <dgm:prSet presAssocID="{BDDA3CD0-5E23-40EA-BF81-F86AE3239C3C}" presName="node" presStyleLbl="node1" presStyleIdx="5" presStyleCnt="9">
        <dgm:presLayoutVars>
          <dgm:bulletEnabled val="1"/>
        </dgm:presLayoutVars>
      </dgm:prSet>
      <dgm:spPr/>
    </dgm:pt>
    <dgm:pt modelId="{1101D78B-24A9-486B-9ACC-5C281CB46C36}" type="pres">
      <dgm:prSet presAssocID="{CAE2941E-9663-40B4-BF23-9EDFDEBEB447}" presName="sibTrans" presStyleLbl="bgSibTrans2D1" presStyleIdx="5" presStyleCnt="8"/>
      <dgm:spPr/>
    </dgm:pt>
    <dgm:pt modelId="{C47882F9-4667-48FF-9A37-2F1EACBF1301}" type="pres">
      <dgm:prSet presAssocID="{785C019D-036A-4774-A405-0709BDB2FACC}" presName="compNode" presStyleCnt="0"/>
      <dgm:spPr/>
    </dgm:pt>
    <dgm:pt modelId="{483696BF-09B4-4108-BEBF-B098F005B78F}" type="pres">
      <dgm:prSet presAssocID="{785C019D-036A-4774-A405-0709BDB2FACC}" presName="dummyConnPt" presStyleCnt="0"/>
      <dgm:spPr/>
    </dgm:pt>
    <dgm:pt modelId="{A1F4F674-E76F-426D-B3EF-C073B2969C54}" type="pres">
      <dgm:prSet presAssocID="{785C019D-036A-4774-A405-0709BDB2FACC}" presName="node" presStyleLbl="node1" presStyleIdx="6" presStyleCnt="9">
        <dgm:presLayoutVars>
          <dgm:bulletEnabled val="1"/>
        </dgm:presLayoutVars>
      </dgm:prSet>
      <dgm:spPr/>
    </dgm:pt>
    <dgm:pt modelId="{85D2B825-7E6E-408E-9E36-0177BC7380EB}" type="pres">
      <dgm:prSet presAssocID="{94FD71FB-1322-41DF-A576-49A959A990B6}" presName="sibTrans" presStyleLbl="bgSibTrans2D1" presStyleIdx="6" presStyleCnt="8"/>
      <dgm:spPr/>
    </dgm:pt>
    <dgm:pt modelId="{038A65A9-AD06-4252-8376-9A92ED50030D}" type="pres">
      <dgm:prSet presAssocID="{92936E71-1C45-4D72-B1F7-933BB0E639B3}" presName="compNode" presStyleCnt="0"/>
      <dgm:spPr/>
    </dgm:pt>
    <dgm:pt modelId="{A1E8C73D-4840-464B-811C-30147237AABB}" type="pres">
      <dgm:prSet presAssocID="{92936E71-1C45-4D72-B1F7-933BB0E639B3}" presName="dummyConnPt" presStyleCnt="0"/>
      <dgm:spPr/>
    </dgm:pt>
    <dgm:pt modelId="{C059F82C-982A-46FB-993D-493DCF2B7709}" type="pres">
      <dgm:prSet presAssocID="{92936E71-1C45-4D72-B1F7-933BB0E639B3}" presName="node" presStyleLbl="node1" presStyleIdx="7" presStyleCnt="9">
        <dgm:presLayoutVars>
          <dgm:bulletEnabled val="1"/>
        </dgm:presLayoutVars>
      </dgm:prSet>
      <dgm:spPr/>
    </dgm:pt>
    <dgm:pt modelId="{0AD86A4D-3C0A-4EFC-B600-F115AFC9DA46}" type="pres">
      <dgm:prSet presAssocID="{462ADF7F-179D-4FB8-84BD-2DAF6A33B516}" presName="sibTrans" presStyleLbl="bgSibTrans2D1" presStyleIdx="7" presStyleCnt="8"/>
      <dgm:spPr/>
    </dgm:pt>
    <dgm:pt modelId="{C59DD455-457C-409E-83E8-67F7C7C45B37}" type="pres">
      <dgm:prSet presAssocID="{C0CCFBBA-84A1-4B82-9E68-A1AEAFC50C41}" presName="compNode" presStyleCnt="0"/>
      <dgm:spPr/>
    </dgm:pt>
    <dgm:pt modelId="{D35B7EBF-D1F8-4A31-B5F6-18DFD89F73E0}" type="pres">
      <dgm:prSet presAssocID="{C0CCFBBA-84A1-4B82-9E68-A1AEAFC50C41}" presName="dummyConnPt" presStyleCnt="0"/>
      <dgm:spPr/>
    </dgm:pt>
    <dgm:pt modelId="{135659B2-A09F-406B-9E52-D8E6A68FBDE8}" type="pres">
      <dgm:prSet presAssocID="{C0CCFBBA-84A1-4B82-9E68-A1AEAFC50C41}" presName="node" presStyleLbl="node1" presStyleIdx="8" presStyleCnt="9">
        <dgm:presLayoutVars>
          <dgm:bulletEnabled val="1"/>
        </dgm:presLayoutVars>
      </dgm:prSet>
      <dgm:spPr/>
    </dgm:pt>
  </dgm:ptLst>
  <dgm:cxnLst>
    <dgm:cxn modelId="{210BF105-7101-4703-A403-F7493344E56C}" srcId="{8503DB3A-25C7-40CC-AACD-44066CAF663F}" destId="{CB95E3A1-01BF-4499-9E57-94BD2C1B7FEC}" srcOrd="0" destOrd="0" parTransId="{66A9A8D6-1844-4B56-A8FA-BE2ABFC0D2EF}" sibTransId="{73CA0750-9C91-42FB-BF01-261C13BF75E3}"/>
    <dgm:cxn modelId="{4AE28B23-9EDE-4544-BEE6-D3B6221C4E04}" srcId="{8503DB3A-25C7-40CC-AACD-44066CAF663F}" destId="{E98EFD19-1868-434E-8D1C-3B9F1E1D1D6F}" srcOrd="3" destOrd="0" parTransId="{E9A0302F-2F6A-4839-8F91-64F66787342F}" sibTransId="{F9C26399-0507-4BF4-8BD3-0928EF720E2B}"/>
    <dgm:cxn modelId="{6711D930-257E-4FC2-B75A-FA4128E66FB5}" type="presOf" srcId="{73CA0750-9C91-42FB-BF01-261C13BF75E3}" destId="{CA7B8A17-6BB1-494B-8F1F-01C45950EE70}" srcOrd="0" destOrd="0" presId="urn:microsoft.com/office/officeart/2005/8/layout/bProcess4"/>
    <dgm:cxn modelId="{5B5DE433-495E-4995-81BD-2E3857A0BF59}" type="presOf" srcId="{563EF6B1-E5A8-4C76-BA42-33BE2B520B39}" destId="{471E3228-9130-48B3-AA99-46E7E54B66F5}" srcOrd="0" destOrd="0" presId="urn:microsoft.com/office/officeart/2005/8/layout/bProcess4"/>
    <dgm:cxn modelId="{3ACB445B-383A-45B2-A611-423915034D95}" type="presOf" srcId="{235303D5-F8BC-4E42-A446-DDEB0C82BD98}" destId="{DF206185-4089-44E1-A692-24C23E41C622}" srcOrd="0" destOrd="0" presId="urn:microsoft.com/office/officeart/2005/8/layout/bProcess4"/>
    <dgm:cxn modelId="{04A2BA43-6AF9-4FB8-9650-97F335045405}" type="presOf" srcId="{92936E71-1C45-4D72-B1F7-933BB0E639B3}" destId="{C059F82C-982A-46FB-993D-493DCF2B7709}" srcOrd="0" destOrd="0" presId="urn:microsoft.com/office/officeart/2005/8/layout/bProcess4"/>
    <dgm:cxn modelId="{3D7FE844-B253-40D6-BACA-393CDD6A27C5}" type="presOf" srcId="{462ADF7F-179D-4FB8-84BD-2DAF6A33B516}" destId="{0AD86A4D-3C0A-4EFC-B600-F115AFC9DA46}" srcOrd="0" destOrd="0" presId="urn:microsoft.com/office/officeart/2005/8/layout/bProcess4"/>
    <dgm:cxn modelId="{5BACE44E-8031-4F94-BEEE-A34304C20DFD}" srcId="{8503DB3A-25C7-40CC-AACD-44066CAF663F}" destId="{BDDA3CD0-5E23-40EA-BF81-F86AE3239C3C}" srcOrd="5" destOrd="0" parTransId="{F68B2310-DF11-4D6A-918F-AEC99DFF8B5A}" sibTransId="{CAE2941E-9663-40B4-BF23-9EDFDEBEB447}"/>
    <dgm:cxn modelId="{3804E652-1F48-4D2D-8A46-857A1A803892}" srcId="{8503DB3A-25C7-40CC-AACD-44066CAF663F}" destId="{C0CCFBBA-84A1-4B82-9E68-A1AEAFC50C41}" srcOrd="8" destOrd="0" parTransId="{59F13224-40BC-4340-BCB8-8D72F913B4E7}" sibTransId="{928B0729-08A1-4CE2-8BFC-FA6BF5813D6E}"/>
    <dgm:cxn modelId="{5ECD1759-3BD1-4030-866E-7410BA9335F2}" type="presOf" srcId="{F9C26399-0507-4BF4-8BD3-0928EF720E2B}" destId="{A5765F5C-559D-4867-8751-C15F82C1B71E}" srcOrd="0" destOrd="0" presId="urn:microsoft.com/office/officeart/2005/8/layout/bProcess4"/>
    <dgm:cxn modelId="{715E5679-8FD1-4E6C-B3C5-4ABAF4F87E70}" type="presOf" srcId="{CB95E3A1-01BF-4499-9E57-94BD2C1B7FEC}" destId="{90949B7A-9BB4-4555-A302-CE51F837D781}" srcOrd="0" destOrd="0" presId="urn:microsoft.com/office/officeart/2005/8/layout/bProcess4"/>
    <dgm:cxn modelId="{66CC417C-5FF3-4E33-BE47-2EB6289CDCC4}" srcId="{8503DB3A-25C7-40CC-AACD-44066CAF663F}" destId="{785C019D-036A-4774-A405-0709BDB2FACC}" srcOrd="6" destOrd="0" parTransId="{8B1CEB8E-9B46-43BD-A3A9-42D6A0C5FF47}" sibTransId="{94FD71FB-1322-41DF-A576-49A959A990B6}"/>
    <dgm:cxn modelId="{8691148C-4F4F-4B27-9CA4-C84E319D24A4}" type="presOf" srcId="{C0CCFBBA-84A1-4B82-9E68-A1AEAFC50C41}" destId="{135659B2-A09F-406B-9E52-D8E6A68FBDE8}" srcOrd="0" destOrd="0" presId="urn:microsoft.com/office/officeart/2005/8/layout/bProcess4"/>
    <dgm:cxn modelId="{7CE26D8E-F65D-4031-BAE5-9FB9665870EE}" type="presOf" srcId="{E98EFD19-1868-434E-8D1C-3B9F1E1D1D6F}" destId="{B7AFC7CE-D284-4B0F-B510-F70297A76DFF}" srcOrd="0" destOrd="0" presId="urn:microsoft.com/office/officeart/2005/8/layout/bProcess4"/>
    <dgm:cxn modelId="{F3220C94-B71E-4181-A6D5-0DDA8751730C}" type="presOf" srcId="{785C019D-036A-4774-A405-0709BDB2FACC}" destId="{A1F4F674-E76F-426D-B3EF-C073B2969C54}" srcOrd="0" destOrd="0" presId="urn:microsoft.com/office/officeart/2005/8/layout/bProcess4"/>
    <dgm:cxn modelId="{1AE4D398-F8F6-4354-BEB5-8A05FC7D220E}" type="presOf" srcId="{BDDA3CD0-5E23-40EA-BF81-F86AE3239C3C}" destId="{ACD28467-E9A2-4D5A-BF8A-B874446F6AC3}" srcOrd="0" destOrd="0" presId="urn:microsoft.com/office/officeart/2005/8/layout/bProcess4"/>
    <dgm:cxn modelId="{FF31EAAD-1A41-4EC9-93BF-0FADAD4C701A}" srcId="{8503DB3A-25C7-40CC-AACD-44066CAF663F}" destId="{B12F2C20-5BD8-43BC-B401-FA1C1641D73D}" srcOrd="1" destOrd="0" parTransId="{D7387C13-5B8E-470C-BE8F-7CE4AB293D01}" sibTransId="{563EF6B1-E5A8-4C76-BA42-33BE2B520B39}"/>
    <dgm:cxn modelId="{FE4648B1-DAFA-4A9A-8EC2-11F71C4658C4}" srcId="{8503DB3A-25C7-40CC-AACD-44066CAF663F}" destId="{46D529DB-4DC5-4259-9852-334F88078098}" srcOrd="2" destOrd="0" parTransId="{EF012D76-B4A4-407B-8A8E-4252C1139FF9}" sibTransId="{235303D5-F8BC-4E42-A446-DDEB0C82BD98}"/>
    <dgm:cxn modelId="{DC4A69B2-554D-4F14-AD4D-B1962F62FB49}" type="presOf" srcId="{8503DB3A-25C7-40CC-AACD-44066CAF663F}" destId="{9C782F32-7C81-422B-8A9D-78448D8EDBC2}" srcOrd="0" destOrd="0" presId="urn:microsoft.com/office/officeart/2005/8/layout/bProcess4"/>
    <dgm:cxn modelId="{F3D6BCBB-D367-47FF-BACF-C0C8A5444F01}" type="presOf" srcId="{B12F2C20-5BD8-43BC-B401-FA1C1641D73D}" destId="{40B30DBD-0DB9-41EF-A349-DD6C06A24C07}" srcOrd="0" destOrd="0" presId="urn:microsoft.com/office/officeart/2005/8/layout/bProcess4"/>
    <dgm:cxn modelId="{E476A2BD-5412-45D8-B349-D9B72BBDC93D}" type="presOf" srcId="{6170656B-4628-4F97-96E5-C358552EE6A2}" destId="{CEE2445F-C5DA-4FB4-AD74-8FE229B46189}" srcOrd="0" destOrd="0" presId="urn:microsoft.com/office/officeart/2005/8/layout/bProcess4"/>
    <dgm:cxn modelId="{BCDD86BE-3999-4083-9360-1E79C076B9A6}" srcId="{8503DB3A-25C7-40CC-AACD-44066CAF663F}" destId="{6E8CFD55-1D0F-43FC-8B2D-E0180C5DF9EC}" srcOrd="4" destOrd="0" parTransId="{7F0792B1-A4E1-412C-AEEE-F65C24C34A0B}" sibTransId="{6170656B-4628-4F97-96E5-C358552EE6A2}"/>
    <dgm:cxn modelId="{64F103DC-B197-49B5-9B38-02AF780F16C0}" srcId="{8503DB3A-25C7-40CC-AACD-44066CAF663F}" destId="{92936E71-1C45-4D72-B1F7-933BB0E639B3}" srcOrd="7" destOrd="0" parTransId="{BB18EA82-C2C3-4666-A6CA-E7F3F3C38864}" sibTransId="{462ADF7F-179D-4FB8-84BD-2DAF6A33B516}"/>
    <dgm:cxn modelId="{DAD405DE-B08C-4D04-804B-0D724D10BCE4}" type="presOf" srcId="{6E8CFD55-1D0F-43FC-8B2D-E0180C5DF9EC}" destId="{D95806B1-6142-474A-9BD9-24F79BC9CA60}" srcOrd="0" destOrd="0" presId="urn:microsoft.com/office/officeart/2005/8/layout/bProcess4"/>
    <dgm:cxn modelId="{8F4899EE-4E77-42CB-956C-E3CE66734115}" type="presOf" srcId="{94FD71FB-1322-41DF-A576-49A959A990B6}" destId="{85D2B825-7E6E-408E-9E36-0177BC7380EB}" srcOrd="0" destOrd="0" presId="urn:microsoft.com/office/officeart/2005/8/layout/bProcess4"/>
    <dgm:cxn modelId="{5CFBA8F5-8F3B-4EA2-A61F-5360163EA64C}" type="presOf" srcId="{CAE2941E-9663-40B4-BF23-9EDFDEBEB447}" destId="{1101D78B-24A9-486B-9ACC-5C281CB46C36}" srcOrd="0" destOrd="0" presId="urn:microsoft.com/office/officeart/2005/8/layout/bProcess4"/>
    <dgm:cxn modelId="{0576AFF9-635D-4656-A4A3-0D5C1A1EF0CA}" type="presOf" srcId="{46D529DB-4DC5-4259-9852-334F88078098}" destId="{79448160-A64A-4D2C-AA63-C023B67B9C84}" srcOrd="0" destOrd="0" presId="urn:microsoft.com/office/officeart/2005/8/layout/bProcess4"/>
    <dgm:cxn modelId="{E214B5CC-5523-40D7-B252-A07E54042EB6}" type="presParOf" srcId="{9C782F32-7C81-422B-8A9D-78448D8EDBC2}" destId="{189DB756-4010-4DD0-9AA1-2369B8002026}" srcOrd="0" destOrd="0" presId="urn:microsoft.com/office/officeart/2005/8/layout/bProcess4"/>
    <dgm:cxn modelId="{A8E1E614-089A-4241-8429-3970D1BD9091}" type="presParOf" srcId="{189DB756-4010-4DD0-9AA1-2369B8002026}" destId="{D4ED214D-7916-42EE-9C64-A7252D7A2257}" srcOrd="0" destOrd="0" presId="urn:microsoft.com/office/officeart/2005/8/layout/bProcess4"/>
    <dgm:cxn modelId="{F84B4BB2-8CFF-4C87-A899-489C74EEDDA5}" type="presParOf" srcId="{189DB756-4010-4DD0-9AA1-2369B8002026}" destId="{90949B7A-9BB4-4555-A302-CE51F837D781}" srcOrd="1" destOrd="0" presId="urn:microsoft.com/office/officeart/2005/8/layout/bProcess4"/>
    <dgm:cxn modelId="{5F694ED8-30CE-4DE3-B801-1B2E742E7D0D}" type="presParOf" srcId="{9C782F32-7C81-422B-8A9D-78448D8EDBC2}" destId="{CA7B8A17-6BB1-494B-8F1F-01C45950EE70}" srcOrd="1" destOrd="0" presId="urn:microsoft.com/office/officeart/2005/8/layout/bProcess4"/>
    <dgm:cxn modelId="{071F936D-A7D1-4C9B-9486-59AEAA025EDE}" type="presParOf" srcId="{9C782F32-7C81-422B-8A9D-78448D8EDBC2}" destId="{CB963D76-586D-4125-8AC1-4E186B1239E7}" srcOrd="2" destOrd="0" presId="urn:microsoft.com/office/officeart/2005/8/layout/bProcess4"/>
    <dgm:cxn modelId="{F5A861A8-3235-419D-A620-AEBCD6AED382}" type="presParOf" srcId="{CB963D76-586D-4125-8AC1-4E186B1239E7}" destId="{3DC813D5-400B-4A8E-B61A-22DE7F2499D3}" srcOrd="0" destOrd="0" presId="urn:microsoft.com/office/officeart/2005/8/layout/bProcess4"/>
    <dgm:cxn modelId="{3EDE970B-6D9F-4584-AEDC-41AF44F1421D}" type="presParOf" srcId="{CB963D76-586D-4125-8AC1-4E186B1239E7}" destId="{40B30DBD-0DB9-41EF-A349-DD6C06A24C07}" srcOrd="1" destOrd="0" presId="urn:microsoft.com/office/officeart/2005/8/layout/bProcess4"/>
    <dgm:cxn modelId="{F8621610-3A29-4C05-BFEB-7BA7735CAD0A}" type="presParOf" srcId="{9C782F32-7C81-422B-8A9D-78448D8EDBC2}" destId="{471E3228-9130-48B3-AA99-46E7E54B66F5}" srcOrd="3" destOrd="0" presId="urn:microsoft.com/office/officeart/2005/8/layout/bProcess4"/>
    <dgm:cxn modelId="{F46325FB-90FB-4104-BCA4-AE7F7536943A}" type="presParOf" srcId="{9C782F32-7C81-422B-8A9D-78448D8EDBC2}" destId="{992ADF2F-1072-444B-A790-29DA1F263BA7}" srcOrd="4" destOrd="0" presId="urn:microsoft.com/office/officeart/2005/8/layout/bProcess4"/>
    <dgm:cxn modelId="{7F1AF1F8-21E0-4855-8352-768864CF7EC0}" type="presParOf" srcId="{992ADF2F-1072-444B-A790-29DA1F263BA7}" destId="{89CFE18C-F11C-4646-9F98-16649C31742D}" srcOrd="0" destOrd="0" presId="urn:microsoft.com/office/officeart/2005/8/layout/bProcess4"/>
    <dgm:cxn modelId="{4666F031-ED8E-4F26-8DEC-D8ED9D7BFD68}" type="presParOf" srcId="{992ADF2F-1072-444B-A790-29DA1F263BA7}" destId="{79448160-A64A-4D2C-AA63-C023B67B9C84}" srcOrd="1" destOrd="0" presId="urn:microsoft.com/office/officeart/2005/8/layout/bProcess4"/>
    <dgm:cxn modelId="{19874426-1AF4-4134-A609-8D35C55B6ADD}" type="presParOf" srcId="{9C782F32-7C81-422B-8A9D-78448D8EDBC2}" destId="{DF206185-4089-44E1-A692-24C23E41C622}" srcOrd="5" destOrd="0" presId="urn:microsoft.com/office/officeart/2005/8/layout/bProcess4"/>
    <dgm:cxn modelId="{8E8D193D-4415-4D1F-8538-07F90618C35D}" type="presParOf" srcId="{9C782F32-7C81-422B-8A9D-78448D8EDBC2}" destId="{B48DD770-B1F7-40B2-B20D-8C75288F1937}" srcOrd="6" destOrd="0" presId="urn:microsoft.com/office/officeart/2005/8/layout/bProcess4"/>
    <dgm:cxn modelId="{3FF937C7-9670-48C2-8AB4-C5F3788D5ADF}" type="presParOf" srcId="{B48DD770-B1F7-40B2-B20D-8C75288F1937}" destId="{47CC6814-DB2C-4867-902A-24AF1E669D6A}" srcOrd="0" destOrd="0" presId="urn:microsoft.com/office/officeart/2005/8/layout/bProcess4"/>
    <dgm:cxn modelId="{20BC93C9-04E3-4E07-A639-51249739210F}" type="presParOf" srcId="{B48DD770-B1F7-40B2-B20D-8C75288F1937}" destId="{B7AFC7CE-D284-4B0F-B510-F70297A76DFF}" srcOrd="1" destOrd="0" presId="urn:microsoft.com/office/officeart/2005/8/layout/bProcess4"/>
    <dgm:cxn modelId="{69DAA5A2-2F82-4EE2-B7DA-A2A3D537A7AE}" type="presParOf" srcId="{9C782F32-7C81-422B-8A9D-78448D8EDBC2}" destId="{A5765F5C-559D-4867-8751-C15F82C1B71E}" srcOrd="7" destOrd="0" presId="urn:microsoft.com/office/officeart/2005/8/layout/bProcess4"/>
    <dgm:cxn modelId="{306D3006-8A89-4429-8862-274D47AA66BD}" type="presParOf" srcId="{9C782F32-7C81-422B-8A9D-78448D8EDBC2}" destId="{E1EE3102-FEC7-4392-9265-6AB337241B1F}" srcOrd="8" destOrd="0" presId="urn:microsoft.com/office/officeart/2005/8/layout/bProcess4"/>
    <dgm:cxn modelId="{0F4B9F48-1B2D-4EC0-AB5D-DE52723875FB}" type="presParOf" srcId="{E1EE3102-FEC7-4392-9265-6AB337241B1F}" destId="{05040A63-C4D4-4804-A87C-D2D43AE613CD}" srcOrd="0" destOrd="0" presId="urn:microsoft.com/office/officeart/2005/8/layout/bProcess4"/>
    <dgm:cxn modelId="{720342F1-1403-4A64-BA1B-763A776990D2}" type="presParOf" srcId="{E1EE3102-FEC7-4392-9265-6AB337241B1F}" destId="{D95806B1-6142-474A-9BD9-24F79BC9CA60}" srcOrd="1" destOrd="0" presId="urn:microsoft.com/office/officeart/2005/8/layout/bProcess4"/>
    <dgm:cxn modelId="{A10FA598-3FD8-4782-AAFA-F02D74BF4BAF}" type="presParOf" srcId="{9C782F32-7C81-422B-8A9D-78448D8EDBC2}" destId="{CEE2445F-C5DA-4FB4-AD74-8FE229B46189}" srcOrd="9" destOrd="0" presId="urn:microsoft.com/office/officeart/2005/8/layout/bProcess4"/>
    <dgm:cxn modelId="{B9E638D9-9DBE-416B-971F-2A641C9B68D0}" type="presParOf" srcId="{9C782F32-7C81-422B-8A9D-78448D8EDBC2}" destId="{C8112297-DC82-4B02-8DA8-89D7F3990663}" srcOrd="10" destOrd="0" presId="urn:microsoft.com/office/officeart/2005/8/layout/bProcess4"/>
    <dgm:cxn modelId="{3B64635F-E164-4C34-AF49-2D4A107447B4}" type="presParOf" srcId="{C8112297-DC82-4B02-8DA8-89D7F3990663}" destId="{4B571FDE-E4CD-412D-9FED-AD36AD566060}" srcOrd="0" destOrd="0" presId="urn:microsoft.com/office/officeart/2005/8/layout/bProcess4"/>
    <dgm:cxn modelId="{EE54E55D-ABE6-4E86-BA4B-01015CE97AC9}" type="presParOf" srcId="{C8112297-DC82-4B02-8DA8-89D7F3990663}" destId="{ACD28467-E9A2-4D5A-BF8A-B874446F6AC3}" srcOrd="1" destOrd="0" presId="urn:microsoft.com/office/officeart/2005/8/layout/bProcess4"/>
    <dgm:cxn modelId="{90D423D4-EA56-4B86-A35B-50F19B102734}" type="presParOf" srcId="{9C782F32-7C81-422B-8A9D-78448D8EDBC2}" destId="{1101D78B-24A9-486B-9ACC-5C281CB46C36}" srcOrd="11" destOrd="0" presId="urn:microsoft.com/office/officeart/2005/8/layout/bProcess4"/>
    <dgm:cxn modelId="{5807D80F-FFB8-41E9-908D-3F39FD8D4031}" type="presParOf" srcId="{9C782F32-7C81-422B-8A9D-78448D8EDBC2}" destId="{C47882F9-4667-48FF-9A37-2F1EACBF1301}" srcOrd="12" destOrd="0" presId="urn:microsoft.com/office/officeart/2005/8/layout/bProcess4"/>
    <dgm:cxn modelId="{BE94D217-CDC4-4702-8C96-8473953F8DE9}" type="presParOf" srcId="{C47882F9-4667-48FF-9A37-2F1EACBF1301}" destId="{483696BF-09B4-4108-BEBF-B098F005B78F}" srcOrd="0" destOrd="0" presId="urn:microsoft.com/office/officeart/2005/8/layout/bProcess4"/>
    <dgm:cxn modelId="{CB167F91-DB81-451D-909B-17667DD0E80E}" type="presParOf" srcId="{C47882F9-4667-48FF-9A37-2F1EACBF1301}" destId="{A1F4F674-E76F-426D-B3EF-C073B2969C54}" srcOrd="1" destOrd="0" presId="urn:microsoft.com/office/officeart/2005/8/layout/bProcess4"/>
    <dgm:cxn modelId="{B7724869-2B3F-463B-BB91-0E1489A1BD68}" type="presParOf" srcId="{9C782F32-7C81-422B-8A9D-78448D8EDBC2}" destId="{85D2B825-7E6E-408E-9E36-0177BC7380EB}" srcOrd="13" destOrd="0" presId="urn:microsoft.com/office/officeart/2005/8/layout/bProcess4"/>
    <dgm:cxn modelId="{D14187D8-57FA-470A-8BF8-17B95493E614}" type="presParOf" srcId="{9C782F32-7C81-422B-8A9D-78448D8EDBC2}" destId="{038A65A9-AD06-4252-8376-9A92ED50030D}" srcOrd="14" destOrd="0" presId="urn:microsoft.com/office/officeart/2005/8/layout/bProcess4"/>
    <dgm:cxn modelId="{7E90950D-5C4A-48C2-970F-C4EE8EE8E36C}" type="presParOf" srcId="{038A65A9-AD06-4252-8376-9A92ED50030D}" destId="{A1E8C73D-4840-464B-811C-30147237AABB}" srcOrd="0" destOrd="0" presId="urn:microsoft.com/office/officeart/2005/8/layout/bProcess4"/>
    <dgm:cxn modelId="{C9F4DB34-E8EA-4432-AC13-A350DE108638}" type="presParOf" srcId="{038A65A9-AD06-4252-8376-9A92ED50030D}" destId="{C059F82C-982A-46FB-993D-493DCF2B7709}" srcOrd="1" destOrd="0" presId="urn:microsoft.com/office/officeart/2005/8/layout/bProcess4"/>
    <dgm:cxn modelId="{BF14B0EB-D41A-4D1A-BDD1-68EC144BA763}" type="presParOf" srcId="{9C782F32-7C81-422B-8A9D-78448D8EDBC2}" destId="{0AD86A4D-3C0A-4EFC-B600-F115AFC9DA46}" srcOrd="15" destOrd="0" presId="urn:microsoft.com/office/officeart/2005/8/layout/bProcess4"/>
    <dgm:cxn modelId="{D8E4B993-D471-4912-9D1E-CAD364E7E3A6}" type="presParOf" srcId="{9C782F32-7C81-422B-8A9D-78448D8EDBC2}" destId="{C59DD455-457C-409E-83E8-67F7C7C45B37}" srcOrd="16" destOrd="0" presId="urn:microsoft.com/office/officeart/2005/8/layout/bProcess4"/>
    <dgm:cxn modelId="{3F75FB5C-A10B-4367-A767-0D229FAE2C39}" type="presParOf" srcId="{C59DD455-457C-409E-83E8-67F7C7C45B37}" destId="{D35B7EBF-D1F8-4A31-B5F6-18DFD89F73E0}" srcOrd="0" destOrd="0" presId="urn:microsoft.com/office/officeart/2005/8/layout/bProcess4"/>
    <dgm:cxn modelId="{2B2E43E4-F11A-4CC1-BA1D-92575849B8D9}" type="presParOf" srcId="{C59DD455-457C-409E-83E8-67F7C7C45B37}" destId="{135659B2-A09F-406B-9E52-D8E6A68FBDE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52EEE-22ED-0E46-A2D4-91270862AD72}">
      <dsp:nvSpPr>
        <dsp:cNvPr id="0" name=""/>
        <dsp:cNvSpPr/>
      </dsp:nvSpPr>
      <dsp:spPr>
        <a:xfrm rot="5400000">
          <a:off x="-234178" y="260489"/>
          <a:ext cx="1561190" cy="10928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Tratado</a:t>
          </a:r>
        </a:p>
      </dsp:txBody>
      <dsp:txXfrm rot="-5400000">
        <a:off x="1" y="572728"/>
        <a:ext cx="1092833" cy="468357"/>
      </dsp:txXfrm>
    </dsp:sp>
    <dsp:sp modelId="{377F97F7-4ACB-4348-B116-09E14DC25B36}">
      <dsp:nvSpPr>
        <dsp:cNvPr id="0" name=""/>
        <dsp:cNvSpPr/>
      </dsp:nvSpPr>
      <dsp:spPr>
        <a:xfrm rot="5400000">
          <a:off x="3185786" y="-2066642"/>
          <a:ext cx="1014773" cy="52006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México es parte desde: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/>
            <a:t>Reservas</a:t>
          </a:r>
        </a:p>
      </dsp:txBody>
      <dsp:txXfrm rot="-5400000">
        <a:off x="1092833" y="75848"/>
        <a:ext cx="5151143" cy="915699"/>
      </dsp:txXfrm>
    </dsp:sp>
    <dsp:sp modelId="{ADCC28FE-A5BB-F440-8B5F-42196CEDD32F}">
      <dsp:nvSpPr>
        <dsp:cNvPr id="0" name=""/>
        <dsp:cNvSpPr/>
      </dsp:nvSpPr>
      <dsp:spPr>
        <a:xfrm rot="5400000">
          <a:off x="-234178" y="1807631"/>
          <a:ext cx="1561190" cy="10928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Medios pacíficos</a:t>
          </a:r>
          <a:endParaRPr lang="es-ES" sz="1600" kern="1200" dirty="0"/>
        </a:p>
      </dsp:txBody>
      <dsp:txXfrm rot="-5400000">
        <a:off x="1" y="2119870"/>
        <a:ext cx="1092833" cy="468357"/>
      </dsp:txXfrm>
    </dsp:sp>
    <dsp:sp modelId="{EF9584E6-3439-4146-A561-861F4E25461E}">
      <dsp:nvSpPr>
        <dsp:cNvPr id="0" name=""/>
        <dsp:cNvSpPr/>
      </dsp:nvSpPr>
      <dsp:spPr>
        <a:xfrm rot="5400000">
          <a:off x="3023803" y="-519500"/>
          <a:ext cx="1338740" cy="52006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000" kern="1200" dirty="0"/>
            <a:t>Buenos oficios: Reflexión de las partes que permite llegar a un acuerdo 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Conciliación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Mediación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Consulta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000" kern="1200" dirty="0"/>
        </a:p>
      </dsp:txBody>
      <dsp:txXfrm rot="-5400000">
        <a:off x="1092833" y="1476822"/>
        <a:ext cx="5135328" cy="1208036"/>
      </dsp:txXfrm>
    </dsp:sp>
    <dsp:sp modelId="{7856D59F-E9BC-7247-8E8F-605BB128D797}">
      <dsp:nvSpPr>
        <dsp:cNvPr id="0" name=""/>
        <dsp:cNvSpPr/>
      </dsp:nvSpPr>
      <dsp:spPr>
        <a:xfrm rot="5400000">
          <a:off x="-234178" y="3397520"/>
          <a:ext cx="1561190" cy="10928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Medio jurídico</a:t>
          </a:r>
        </a:p>
      </dsp:txBody>
      <dsp:txXfrm rot="-5400000">
        <a:off x="1" y="3709759"/>
        <a:ext cx="1092833" cy="468357"/>
      </dsp:txXfrm>
    </dsp:sp>
    <dsp:sp modelId="{4EDB5A4C-4403-FF49-99AE-44F196EB99B6}">
      <dsp:nvSpPr>
        <dsp:cNvPr id="0" name=""/>
        <dsp:cNvSpPr/>
      </dsp:nvSpPr>
      <dsp:spPr>
        <a:xfrm rot="5400000">
          <a:off x="2981056" y="1070388"/>
          <a:ext cx="1424234" cy="52006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000" kern="1200" dirty="0"/>
            <a:t>Arbitraje:</a:t>
          </a:r>
          <a:endParaRPr lang="es-ES" sz="1000" kern="1200" dirty="0"/>
        </a:p>
      </dsp:txBody>
      <dsp:txXfrm rot="-5400000">
        <a:off x="1092834" y="3028136"/>
        <a:ext cx="5131155" cy="1285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B8A17-6BB1-494B-8F1F-01C45950EE70}">
      <dsp:nvSpPr>
        <dsp:cNvPr id="0" name=""/>
        <dsp:cNvSpPr/>
      </dsp:nvSpPr>
      <dsp:spPr>
        <a:xfrm rot="5400000">
          <a:off x="-313391" y="1423672"/>
          <a:ext cx="1390133" cy="1679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49B7A-9BB4-4555-A302-CE51F837D781}">
      <dsp:nvSpPr>
        <dsp:cNvPr id="0" name=""/>
        <dsp:cNvSpPr/>
      </dsp:nvSpPr>
      <dsp:spPr>
        <a:xfrm>
          <a:off x="3439" y="532118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Integración del panel </a:t>
          </a:r>
        </a:p>
      </dsp:txBody>
      <dsp:txXfrm>
        <a:off x="36242" y="564921"/>
        <a:ext cx="1801007" cy="1054361"/>
      </dsp:txXfrm>
    </dsp:sp>
    <dsp:sp modelId="{471E3228-9130-48B3-AA99-46E7E54B66F5}">
      <dsp:nvSpPr>
        <dsp:cNvPr id="0" name=""/>
        <dsp:cNvSpPr/>
      </dsp:nvSpPr>
      <dsp:spPr>
        <a:xfrm rot="5400000">
          <a:off x="-313391" y="2823632"/>
          <a:ext cx="1390133" cy="167995"/>
        </a:xfrm>
        <a:prstGeom prst="rect">
          <a:avLst/>
        </a:prstGeom>
        <a:solidFill>
          <a:schemeClr val="accent5">
            <a:hueOff val="356465"/>
            <a:satOff val="-7213"/>
            <a:lumOff val="2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30DBD-0DB9-41EF-A349-DD6C06A24C07}">
      <dsp:nvSpPr>
        <dsp:cNvPr id="0" name=""/>
        <dsp:cNvSpPr/>
      </dsp:nvSpPr>
      <dsp:spPr>
        <a:xfrm>
          <a:off x="3439" y="1932078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311907"/>
            <a:satOff val="-6311"/>
            <a:lumOff val="1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500" kern="1200"/>
        </a:p>
      </dsp:txBody>
      <dsp:txXfrm>
        <a:off x="36242" y="1964881"/>
        <a:ext cx="1801007" cy="1054361"/>
      </dsp:txXfrm>
    </dsp:sp>
    <dsp:sp modelId="{DF206185-4089-44E1-A692-24C23E41C622}">
      <dsp:nvSpPr>
        <dsp:cNvPr id="0" name=""/>
        <dsp:cNvSpPr/>
      </dsp:nvSpPr>
      <dsp:spPr>
        <a:xfrm>
          <a:off x="386588" y="3523612"/>
          <a:ext cx="2472769" cy="167995"/>
        </a:xfrm>
        <a:prstGeom prst="rect">
          <a:avLst/>
        </a:prstGeom>
        <a:solidFill>
          <a:schemeClr val="accent5">
            <a:hueOff val="712930"/>
            <a:satOff val="-14425"/>
            <a:lumOff val="4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48160-A64A-4D2C-AA63-C023B67B9C84}">
      <dsp:nvSpPr>
        <dsp:cNvPr id="0" name=""/>
        <dsp:cNvSpPr/>
      </dsp:nvSpPr>
      <dsp:spPr>
        <a:xfrm>
          <a:off x="3439" y="3332037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623814"/>
            <a:satOff val="-12622"/>
            <a:lumOff val="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500" kern="1200"/>
        </a:p>
      </dsp:txBody>
      <dsp:txXfrm>
        <a:off x="36242" y="3364840"/>
        <a:ext cx="1801007" cy="1054361"/>
      </dsp:txXfrm>
    </dsp:sp>
    <dsp:sp modelId="{A5765F5C-559D-4867-8751-C15F82C1B71E}">
      <dsp:nvSpPr>
        <dsp:cNvPr id="0" name=""/>
        <dsp:cNvSpPr/>
      </dsp:nvSpPr>
      <dsp:spPr>
        <a:xfrm rot="16200000">
          <a:off x="2169203" y="2823632"/>
          <a:ext cx="1390133" cy="167995"/>
        </a:xfrm>
        <a:prstGeom prst="rect">
          <a:avLst/>
        </a:prstGeom>
        <a:solidFill>
          <a:schemeClr val="accent5">
            <a:hueOff val="1069395"/>
            <a:satOff val="-21638"/>
            <a:lumOff val="6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FC7CE-D284-4B0F-B510-F70297A76DFF}">
      <dsp:nvSpPr>
        <dsp:cNvPr id="0" name=""/>
        <dsp:cNvSpPr/>
      </dsp:nvSpPr>
      <dsp:spPr>
        <a:xfrm>
          <a:off x="2486034" y="3332037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935721"/>
            <a:satOff val="-18933"/>
            <a:lumOff val="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500" kern="1200"/>
        </a:p>
      </dsp:txBody>
      <dsp:txXfrm>
        <a:off x="2518837" y="3364840"/>
        <a:ext cx="1801007" cy="1054361"/>
      </dsp:txXfrm>
    </dsp:sp>
    <dsp:sp modelId="{CEE2445F-C5DA-4FB4-AD74-8FE229B46189}">
      <dsp:nvSpPr>
        <dsp:cNvPr id="0" name=""/>
        <dsp:cNvSpPr/>
      </dsp:nvSpPr>
      <dsp:spPr>
        <a:xfrm rot="16200000">
          <a:off x="2169203" y="1423672"/>
          <a:ext cx="1390133" cy="167995"/>
        </a:xfrm>
        <a:prstGeom prst="rect">
          <a:avLst/>
        </a:prstGeom>
        <a:solidFill>
          <a:schemeClr val="accent5">
            <a:hueOff val="1425861"/>
            <a:satOff val="-28851"/>
            <a:lumOff val="8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806B1-6142-474A-9BD9-24F79BC9CA60}">
      <dsp:nvSpPr>
        <dsp:cNvPr id="0" name=""/>
        <dsp:cNvSpPr/>
      </dsp:nvSpPr>
      <dsp:spPr>
        <a:xfrm>
          <a:off x="2486034" y="1932078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500" kern="1200"/>
        </a:p>
      </dsp:txBody>
      <dsp:txXfrm>
        <a:off x="2518837" y="1964881"/>
        <a:ext cx="1801007" cy="1054361"/>
      </dsp:txXfrm>
    </dsp:sp>
    <dsp:sp modelId="{1101D78B-24A9-486B-9ACC-5C281CB46C36}">
      <dsp:nvSpPr>
        <dsp:cNvPr id="0" name=""/>
        <dsp:cNvSpPr/>
      </dsp:nvSpPr>
      <dsp:spPr>
        <a:xfrm>
          <a:off x="2869183" y="723692"/>
          <a:ext cx="2472769" cy="167995"/>
        </a:xfrm>
        <a:prstGeom prst="rect">
          <a:avLst/>
        </a:prstGeom>
        <a:solidFill>
          <a:schemeClr val="accent5">
            <a:hueOff val="1782326"/>
            <a:satOff val="-36064"/>
            <a:lumOff val="11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28467-E9A2-4D5A-BF8A-B874446F6AC3}">
      <dsp:nvSpPr>
        <dsp:cNvPr id="0" name=""/>
        <dsp:cNvSpPr/>
      </dsp:nvSpPr>
      <dsp:spPr>
        <a:xfrm>
          <a:off x="2486034" y="532118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1559535"/>
            <a:satOff val="-31556"/>
            <a:lumOff val="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Acta de misión</a:t>
          </a:r>
        </a:p>
      </dsp:txBody>
      <dsp:txXfrm>
        <a:off x="2518837" y="564921"/>
        <a:ext cx="1801007" cy="1054361"/>
      </dsp:txXfrm>
    </dsp:sp>
    <dsp:sp modelId="{85D2B825-7E6E-408E-9E36-0177BC7380EB}">
      <dsp:nvSpPr>
        <dsp:cNvPr id="0" name=""/>
        <dsp:cNvSpPr/>
      </dsp:nvSpPr>
      <dsp:spPr>
        <a:xfrm rot="5400000">
          <a:off x="4651799" y="1423672"/>
          <a:ext cx="1390133" cy="167995"/>
        </a:xfrm>
        <a:prstGeom prst="rect">
          <a:avLst/>
        </a:prstGeom>
        <a:solidFill>
          <a:schemeClr val="accent5">
            <a:hueOff val="2138791"/>
            <a:satOff val="-43276"/>
            <a:lumOff val="13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4F674-E76F-426D-B3EF-C073B2969C54}">
      <dsp:nvSpPr>
        <dsp:cNvPr id="0" name=""/>
        <dsp:cNvSpPr/>
      </dsp:nvSpPr>
      <dsp:spPr>
        <a:xfrm>
          <a:off x="4968630" y="532118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1871442"/>
            <a:satOff val="-37867"/>
            <a:lumOff val="11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500" kern="1200"/>
        </a:p>
      </dsp:txBody>
      <dsp:txXfrm>
        <a:off x="5001433" y="564921"/>
        <a:ext cx="1801007" cy="1054361"/>
      </dsp:txXfrm>
    </dsp:sp>
    <dsp:sp modelId="{0AD86A4D-3C0A-4EFC-B600-F115AFC9DA46}">
      <dsp:nvSpPr>
        <dsp:cNvPr id="0" name=""/>
        <dsp:cNvSpPr/>
      </dsp:nvSpPr>
      <dsp:spPr>
        <a:xfrm rot="5400000">
          <a:off x="4651799" y="2823632"/>
          <a:ext cx="1390133" cy="167995"/>
        </a:xfrm>
        <a:prstGeom prst="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9F82C-982A-46FB-993D-493DCF2B7709}">
      <dsp:nvSpPr>
        <dsp:cNvPr id="0" name=""/>
        <dsp:cNvSpPr/>
      </dsp:nvSpPr>
      <dsp:spPr>
        <a:xfrm>
          <a:off x="4968630" y="1932078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2183349"/>
            <a:satOff val="-44178"/>
            <a:lumOff val="137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500" kern="1200"/>
        </a:p>
      </dsp:txBody>
      <dsp:txXfrm>
        <a:off x="5001433" y="1964881"/>
        <a:ext cx="1801007" cy="1054361"/>
      </dsp:txXfrm>
    </dsp:sp>
    <dsp:sp modelId="{135659B2-A09F-406B-9E52-D8E6A68FBDE8}">
      <dsp:nvSpPr>
        <dsp:cNvPr id="0" name=""/>
        <dsp:cNvSpPr/>
      </dsp:nvSpPr>
      <dsp:spPr>
        <a:xfrm>
          <a:off x="4968630" y="3332037"/>
          <a:ext cx="1866613" cy="1119967"/>
        </a:xfrm>
        <a:prstGeom prst="roundRect">
          <a:avLst>
            <a:gd name="adj" fmla="val 10000"/>
          </a:avLst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500" kern="1200"/>
        </a:p>
      </dsp:txBody>
      <dsp:txXfrm>
        <a:off x="5001433" y="3364840"/>
        <a:ext cx="1801007" cy="1054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eeas.europa.eu/delegations/mexico/documents/eu_mexico/acuerdo97_es.pd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84C316A-354E-416F-8F8C-7011AEA29F41}"/>
              </a:ext>
            </a:extLst>
          </p:cNvPr>
          <p:cNvSpPr/>
          <p:nvPr/>
        </p:nvSpPr>
        <p:spPr>
          <a:xfrm>
            <a:off x="5790476" y="3097369"/>
            <a:ext cx="3290116" cy="3647152"/>
          </a:xfrm>
          <a:prstGeom prst="rect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s-ES" sz="1100" b="1" dirty="0"/>
              <a:t>Horizontales</a:t>
            </a:r>
            <a:endParaRPr lang="es-ES" sz="1100" dirty="0"/>
          </a:p>
          <a:p>
            <a:r>
              <a:rPr lang="es-ES" sz="1100" dirty="0"/>
              <a:t> </a:t>
            </a:r>
          </a:p>
          <a:p>
            <a:r>
              <a:rPr lang="es-ES" sz="1100" dirty="0"/>
              <a:t>2.	Vía de solución contenida en el capítulo XX artículo 2022 del TLCAN</a:t>
            </a:r>
          </a:p>
          <a:p>
            <a:r>
              <a:rPr lang="es-ES" sz="1100" dirty="0"/>
              <a:t>3.	La Sección C del artículo 2019 del TLCAN da solución a los</a:t>
            </a:r>
          </a:p>
          <a:p>
            <a:r>
              <a:rPr lang="es-ES" sz="1100" dirty="0"/>
              <a:t>6.	En el Capítulo XX encontramos las bases para la:</a:t>
            </a:r>
          </a:p>
          <a:p>
            <a:r>
              <a:rPr lang="es-ES" sz="1100" dirty="0"/>
              <a:t>7.	Cualquier entidad constituida u organizada conforme al derecho aplicable.</a:t>
            </a:r>
          </a:p>
          <a:p>
            <a:r>
              <a:rPr lang="es-ES" sz="1100" dirty="0"/>
              <a:t> </a:t>
            </a:r>
          </a:p>
          <a:p>
            <a:r>
              <a:rPr lang="es-ES" sz="1100" b="1" dirty="0"/>
              <a:t>Verticales </a:t>
            </a:r>
            <a:endParaRPr lang="es-ES" sz="1100" dirty="0"/>
          </a:p>
          <a:p>
            <a:r>
              <a:rPr lang="es-ES" sz="1100" dirty="0"/>
              <a:t> </a:t>
            </a:r>
          </a:p>
          <a:p>
            <a:r>
              <a:rPr lang="es-ES" sz="1100" dirty="0"/>
              <a:t>1.	Pueden promover la vía administrativa interna</a:t>
            </a:r>
          </a:p>
          <a:p>
            <a:r>
              <a:rPr lang="es-ES" sz="1100" dirty="0"/>
              <a:t>4.	Considerada propiedad de una Parte, o bajo el control de la misma, mediante derechos de dominio.</a:t>
            </a:r>
          </a:p>
          <a:p>
            <a:r>
              <a:rPr lang="es-ES" sz="1100" dirty="0"/>
              <a:t>5.	Cuando no se logre dar solución al conflicto a través de la cooperación</a:t>
            </a:r>
          </a:p>
          <a:p>
            <a:r>
              <a:rPr lang="es-ES" sz="1100" dirty="0"/>
              <a:t> 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11DDF68-4262-47C1-86F7-10E3BF94E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6902"/>
            <a:ext cx="5790476" cy="5647619"/>
          </a:xfrm>
          <a:prstGeom prst="rect">
            <a:avLst/>
          </a:prstGeom>
        </p:spPr>
      </p:pic>
      <p:sp>
        <p:nvSpPr>
          <p:cNvPr id="5" name="Text Box 18">
            <a:extLst>
              <a:ext uri="{FF2B5EF4-FFF2-40B4-BE49-F238E27FC236}">
                <a16:creationId xmlns:a16="http://schemas.microsoft.com/office/drawing/2014/main" id="{EE949AB4-936C-4BE5-B7AA-94927DD4F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10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7D13F32-FCCC-4884-BE68-BCC6014D2BA9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900" dirty="0">
                <a:solidFill>
                  <a:srgbClr val="00B0F0"/>
                </a:solidFill>
              </a:rPr>
              <a:t>Solución de Controversias Capítulo XX TLCAN</a:t>
            </a:r>
            <a:endParaRPr lang="es-ES" sz="19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84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66153349"/>
              </p:ext>
            </p:extLst>
          </p:nvPr>
        </p:nvGraphicFramePr>
        <p:xfrm>
          <a:off x="0" y="1966153"/>
          <a:ext cx="6293514" cy="4750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1750588" y="252775"/>
            <a:ext cx="5147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B0F0"/>
                </a:solidFill>
              </a:rPr>
              <a:t>Acuerdo de Asociación Económica de la Comunidad Europea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360180" y="988962"/>
            <a:ext cx="272041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/>
              <a:t>Instrucciones</a:t>
            </a:r>
            <a:r>
              <a:rPr lang="es-ES" sz="1100" dirty="0"/>
              <a:t>: De lectura a los 310 a 316 del Tomo 2 del libro de Mansilla y Mejía y revisa el documento Acuerdo de asociación económica, concertación política y cooperación entre la comunidad europea y sus estados miembros, por una parte y los Estados Unidos Mexicanos, disponible en: </a:t>
            </a:r>
            <a:r>
              <a:rPr lang="es-ES" sz="1100" u="sng" dirty="0">
                <a:hlinkClick r:id="rId7"/>
              </a:rPr>
              <a:t>http://eeas.europa.eu/delegations/mexico/documents/eu_mexico/acuerdo97_es.pdf</a:t>
            </a:r>
            <a:r>
              <a:rPr lang="en-US" sz="1100" dirty="0"/>
              <a:t> </a:t>
            </a:r>
            <a:r>
              <a:rPr lang="es-ES" sz="1100" dirty="0"/>
              <a:t>Elabore la siguiente tabla: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6F18F36C-22F9-418A-A0D4-ED89D7B1F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10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5C7C5DC-4724-40B2-91C7-F7B380E0A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2117561"/>
              </p:ext>
            </p:extLst>
          </p:nvPr>
        </p:nvGraphicFramePr>
        <p:xfrm>
          <a:off x="463637" y="2021984"/>
          <a:ext cx="6838683" cy="4984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8">
            <a:extLst>
              <a:ext uri="{FF2B5EF4-FFF2-40B4-BE49-F238E27FC236}">
                <a16:creationId xmlns:a16="http://schemas.microsoft.com/office/drawing/2014/main" id="{E2D7403A-2686-41CD-BEC6-D9D14BA6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10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423848-E99B-4AEA-82A1-C17AEDC91EA5}"/>
              </a:ext>
            </a:extLst>
          </p:cNvPr>
          <p:cNvSpPr/>
          <p:nvPr/>
        </p:nvSpPr>
        <p:spPr>
          <a:xfrm>
            <a:off x="5595870" y="1285116"/>
            <a:ext cx="2826913" cy="73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 algn="just">
              <a:lnSpc>
                <a:spcPct val="106000"/>
              </a:lnSpc>
              <a:spcAft>
                <a:spcPts val="800"/>
              </a:spcAft>
              <a:tabLst>
                <a:tab pos="2150110" algn="l"/>
              </a:tabLst>
            </a:pPr>
            <a:r>
              <a:rPr lang="es-ES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</a:t>
            </a:r>
            <a:r>
              <a:rPr lang="es-ES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 la lectura anterior, elabore un esquema que contenga el procedimiento del Arbitraje contenido en el Acuerdo de la Comunidad Europea.</a:t>
            </a:r>
            <a:endParaRPr lang="es-E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8954655-5FFE-44EB-AD56-C07C41E71F4B}"/>
              </a:ext>
            </a:extLst>
          </p:cNvPr>
          <p:cNvSpPr/>
          <p:nvPr/>
        </p:nvSpPr>
        <p:spPr>
          <a:xfrm>
            <a:off x="1750588" y="252775"/>
            <a:ext cx="5147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B0F0"/>
                </a:solidFill>
              </a:rPr>
              <a:t>Acuerdo de Asociación Económica de la Comunidad Europea</a:t>
            </a:r>
          </a:p>
        </p:txBody>
      </p:sp>
    </p:spTree>
    <p:extLst>
      <p:ext uri="{BB962C8B-B14F-4D97-AF65-F5344CB8AC3E}">
        <p14:creationId xmlns:p14="http://schemas.microsoft.com/office/powerpoint/2010/main" val="20812588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953</TotalTime>
  <Words>176</Words>
  <Application>Microsoft Office PowerPoint</Application>
  <PresentationFormat>Presentación en pantalla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74</cp:revision>
  <dcterms:created xsi:type="dcterms:W3CDTF">2018-05-23T05:34:50Z</dcterms:created>
  <dcterms:modified xsi:type="dcterms:W3CDTF">2018-06-06T01:45:13Z</dcterms:modified>
</cp:coreProperties>
</file>