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1" r:id="rId2"/>
    <p:sldId id="260" r:id="rId3"/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F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5205" autoAdjust="0"/>
  </p:normalViewPr>
  <p:slideViewPr>
    <p:cSldViewPr snapToGrid="0">
      <p:cViewPr varScale="1">
        <p:scale>
          <a:sx n="105" d="100"/>
          <a:sy n="105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57227-5E72-4975-8A3E-68F581D1CB8C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DB6C5088-B428-4B7C-BAB0-F6FB1B544BD0}">
      <dgm:prSet phldrT="[Texto]"/>
      <dgm:spPr/>
      <dgm:t>
        <a:bodyPr/>
        <a:lstStyle/>
        <a:p>
          <a:r>
            <a:rPr lang="es-ES"/>
            <a:t>CIDIP'S</a:t>
          </a:r>
        </a:p>
      </dgm:t>
    </dgm:pt>
    <dgm:pt modelId="{B1C24038-DD45-4A0A-B8DE-EA5DC28A493C}" type="parTrans" cxnId="{AB9B6C7E-40DE-4798-9F0E-975208FEECEC}">
      <dgm:prSet/>
      <dgm:spPr/>
      <dgm:t>
        <a:bodyPr/>
        <a:lstStyle/>
        <a:p>
          <a:endParaRPr lang="es-ES"/>
        </a:p>
      </dgm:t>
    </dgm:pt>
    <dgm:pt modelId="{8A81401D-2B72-4C38-A67F-8607F923C8F8}" type="sibTrans" cxnId="{AB9B6C7E-40DE-4798-9F0E-975208FEECEC}">
      <dgm:prSet/>
      <dgm:spPr/>
      <dgm:t>
        <a:bodyPr/>
        <a:lstStyle/>
        <a:p>
          <a:endParaRPr lang="es-ES"/>
        </a:p>
      </dgm:t>
    </dgm:pt>
    <dgm:pt modelId="{D29268AC-BF5D-4B48-8F6E-F3EB544CC549}">
      <dgm:prSet phldrT="[Texto]"/>
      <dgm:spPr/>
      <dgm:t>
        <a:bodyPr/>
        <a:lstStyle/>
        <a:p>
          <a:r>
            <a:rPr lang="es-ES" dirty="0"/>
            <a:t>CIDIP I: Panamá, 1975 </a:t>
          </a:r>
        </a:p>
        <a:p>
          <a:endParaRPr lang="es-MX" dirty="0"/>
        </a:p>
        <a:p>
          <a:endParaRPr lang="es-ES" dirty="0"/>
        </a:p>
      </dgm:t>
    </dgm:pt>
    <dgm:pt modelId="{EBE1D2FE-1B62-488B-A81D-D41B37E33573}" type="parTrans" cxnId="{21BD40E2-C34B-4F8C-8BFF-3B612D70F570}">
      <dgm:prSet/>
      <dgm:spPr/>
      <dgm:t>
        <a:bodyPr/>
        <a:lstStyle/>
        <a:p>
          <a:endParaRPr lang="es-ES"/>
        </a:p>
      </dgm:t>
    </dgm:pt>
    <dgm:pt modelId="{B216D041-40B5-42BA-A14A-795D043B5F6D}" type="sibTrans" cxnId="{21BD40E2-C34B-4F8C-8BFF-3B612D70F570}">
      <dgm:prSet/>
      <dgm:spPr/>
      <dgm:t>
        <a:bodyPr/>
        <a:lstStyle/>
        <a:p>
          <a:endParaRPr lang="es-ES"/>
        </a:p>
      </dgm:t>
    </dgm:pt>
    <dgm:pt modelId="{4521C49C-FB32-41ED-96C5-53F0FF35C944}">
      <dgm:prSet phldrT="[Texto]"/>
      <dgm:spPr/>
      <dgm:t>
        <a:bodyPr/>
        <a:lstStyle/>
        <a:p>
          <a:r>
            <a:rPr lang="es-ES" dirty="0"/>
            <a:t>CIDIP II:</a:t>
          </a:r>
        </a:p>
        <a:p>
          <a:endParaRPr lang="es-ES" dirty="0"/>
        </a:p>
        <a:p>
          <a:endParaRPr lang="es-ES" dirty="0"/>
        </a:p>
        <a:p>
          <a:r>
            <a:rPr lang="es-ES" dirty="0"/>
            <a:t> </a:t>
          </a:r>
        </a:p>
      </dgm:t>
    </dgm:pt>
    <dgm:pt modelId="{3FC5E73B-8E12-44F4-A32E-48A353BDCB73}" type="parTrans" cxnId="{7D186F08-32C0-4072-B44B-0849935AE628}">
      <dgm:prSet/>
      <dgm:spPr/>
      <dgm:t>
        <a:bodyPr/>
        <a:lstStyle/>
        <a:p>
          <a:endParaRPr lang="es-ES"/>
        </a:p>
      </dgm:t>
    </dgm:pt>
    <dgm:pt modelId="{87E5C8D3-1C7C-474A-9877-493359C6CBFE}" type="sibTrans" cxnId="{7D186F08-32C0-4072-B44B-0849935AE628}">
      <dgm:prSet/>
      <dgm:spPr/>
      <dgm:t>
        <a:bodyPr/>
        <a:lstStyle/>
        <a:p>
          <a:endParaRPr lang="es-ES"/>
        </a:p>
      </dgm:t>
    </dgm:pt>
    <dgm:pt modelId="{196E5B3A-F9AD-4D0B-84BE-75DDA1F92970}">
      <dgm:prSet phldrT="[Texto]"/>
      <dgm:spPr/>
      <dgm:t>
        <a:bodyPr/>
        <a:lstStyle/>
        <a:p>
          <a:r>
            <a:rPr lang="es-ES" dirty="0"/>
            <a:t>CIDIP III:</a:t>
          </a:r>
        </a:p>
        <a:p>
          <a:endParaRPr lang="es-ES" dirty="0"/>
        </a:p>
        <a:p>
          <a:endParaRPr lang="es-ES" dirty="0"/>
        </a:p>
        <a:p>
          <a:r>
            <a:rPr lang="es-ES" dirty="0"/>
            <a:t> </a:t>
          </a:r>
        </a:p>
      </dgm:t>
    </dgm:pt>
    <dgm:pt modelId="{B7E177D3-86B7-4C68-90FF-046CB995FFF2}" type="parTrans" cxnId="{6410C10D-C5A7-4BF2-A208-37BF90DCC5FD}">
      <dgm:prSet/>
      <dgm:spPr/>
      <dgm:t>
        <a:bodyPr/>
        <a:lstStyle/>
        <a:p>
          <a:endParaRPr lang="es-ES"/>
        </a:p>
      </dgm:t>
    </dgm:pt>
    <dgm:pt modelId="{6A538711-FD91-4026-95E3-969F1AF93F76}" type="sibTrans" cxnId="{6410C10D-C5A7-4BF2-A208-37BF90DCC5FD}">
      <dgm:prSet/>
      <dgm:spPr/>
      <dgm:t>
        <a:bodyPr/>
        <a:lstStyle/>
        <a:p>
          <a:endParaRPr lang="es-ES"/>
        </a:p>
      </dgm:t>
    </dgm:pt>
    <dgm:pt modelId="{13888AFE-B6FE-45A8-BCA0-705D546E6EE2}">
      <dgm:prSet/>
      <dgm:spPr/>
      <dgm:t>
        <a:bodyPr/>
        <a:lstStyle/>
        <a:p>
          <a:r>
            <a:rPr lang="es-ES" dirty="0"/>
            <a:t>Participaron:</a:t>
          </a:r>
        </a:p>
        <a:p>
          <a:r>
            <a:rPr lang="es-ES" dirty="0"/>
            <a:t>Argentina, Brasil, Colombia, Costar Rica, Chile, Ecuador, El Salvador, EUA,...</a:t>
          </a:r>
        </a:p>
      </dgm:t>
    </dgm:pt>
    <dgm:pt modelId="{A1588EBD-631F-4C33-9A67-7F267CB8D8A6}" type="parTrans" cxnId="{5B93F3B5-B49B-4B0C-8803-3AD433B67463}">
      <dgm:prSet/>
      <dgm:spPr/>
      <dgm:t>
        <a:bodyPr/>
        <a:lstStyle/>
        <a:p>
          <a:endParaRPr lang="es-ES"/>
        </a:p>
      </dgm:t>
    </dgm:pt>
    <dgm:pt modelId="{3B90D066-0D5C-4543-A776-0964972DF785}" type="sibTrans" cxnId="{5B93F3B5-B49B-4B0C-8803-3AD433B67463}">
      <dgm:prSet/>
      <dgm:spPr/>
      <dgm:t>
        <a:bodyPr/>
        <a:lstStyle/>
        <a:p>
          <a:endParaRPr lang="es-ES"/>
        </a:p>
      </dgm:t>
    </dgm:pt>
    <dgm:pt modelId="{4A07148E-B9C9-4207-A1AB-68B7257DD160}">
      <dgm:prSet/>
      <dgm:spPr/>
      <dgm:t>
        <a:bodyPr/>
        <a:lstStyle/>
        <a:p>
          <a:pPr algn="just"/>
          <a:r>
            <a:rPr lang="es-ES" dirty="0"/>
            <a:t>Participaron: </a:t>
          </a:r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ES" dirty="0"/>
        </a:p>
      </dgm:t>
    </dgm:pt>
    <dgm:pt modelId="{C0C1255D-D94C-48C9-B19C-8AC5DFEFFBF1}" type="parTrans" cxnId="{666B7F74-AD90-4EA6-85CF-EE7476D99D62}">
      <dgm:prSet/>
      <dgm:spPr/>
      <dgm:t>
        <a:bodyPr/>
        <a:lstStyle/>
        <a:p>
          <a:endParaRPr lang="es-ES"/>
        </a:p>
      </dgm:t>
    </dgm:pt>
    <dgm:pt modelId="{D6C704E9-FB3D-4F90-A6B7-DE4BD96BB22D}" type="sibTrans" cxnId="{666B7F74-AD90-4EA6-85CF-EE7476D99D62}">
      <dgm:prSet/>
      <dgm:spPr/>
      <dgm:t>
        <a:bodyPr/>
        <a:lstStyle/>
        <a:p>
          <a:endParaRPr lang="es-ES"/>
        </a:p>
      </dgm:t>
    </dgm:pt>
    <dgm:pt modelId="{A483A74D-1FF7-4EB7-A3F1-EA03539FC604}">
      <dgm:prSet/>
      <dgm:spPr/>
      <dgm:t>
        <a:bodyPr/>
        <a:lstStyle/>
        <a:p>
          <a:pPr algn="just"/>
          <a:r>
            <a:rPr lang="es-ES" dirty="0"/>
            <a:t>Participaron:</a:t>
          </a:r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MX" dirty="0"/>
        </a:p>
        <a:p>
          <a:pPr algn="just"/>
          <a:endParaRPr lang="es-ES" dirty="0"/>
        </a:p>
      </dgm:t>
    </dgm:pt>
    <dgm:pt modelId="{40B332E6-05B2-4D8D-BC2D-DB03D1ECEC0E}" type="parTrans" cxnId="{3BFD61A7-DC0E-4137-888F-6DF87D3B9E8C}">
      <dgm:prSet/>
      <dgm:spPr/>
      <dgm:t>
        <a:bodyPr/>
        <a:lstStyle/>
        <a:p>
          <a:endParaRPr lang="es-ES"/>
        </a:p>
      </dgm:t>
    </dgm:pt>
    <dgm:pt modelId="{41A5989C-506E-4462-AB12-87CAD069F522}" type="sibTrans" cxnId="{3BFD61A7-DC0E-4137-888F-6DF87D3B9E8C}">
      <dgm:prSet/>
      <dgm:spPr/>
      <dgm:t>
        <a:bodyPr/>
        <a:lstStyle/>
        <a:p>
          <a:endParaRPr lang="es-ES"/>
        </a:p>
      </dgm:t>
    </dgm:pt>
    <dgm:pt modelId="{F20631C0-CC55-49BB-9012-1137FB245920}">
      <dgm:prSet/>
      <dgm:spPr/>
      <dgm:t>
        <a:bodyPr/>
        <a:lstStyle/>
        <a:p>
          <a:r>
            <a:rPr lang="es-ES" dirty="0"/>
            <a:t>CIDIP IV:</a:t>
          </a:r>
        </a:p>
        <a:p>
          <a:endParaRPr lang="es-MX" dirty="0"/>
        </a:p>
        <a:p>
          <a:endParaRPr lang="es-MX" dirty="0"/>
        </a:p>
        <a:p>
          <a:endParaRPr lang="es-ES" dirty="0"/>
        </a:p>
      </dgm:t>
    </dgm:pt>
    <dgm:pt modelId="{9C96031F-FECB-4F94-95D2-618AF44AEEB3}" type="parTrans" cxnId="{FAD82156-04B5-4747-8570-10FAAFBFC1F0}">
      <dgm:prSet/>
      <dgm:spPr/>
      <dgm:t>
        <a:bodyPr/>
        <a:lstStyle/>
        <a:p>
          <a:endParaRPr lang="es-ES"/>
        </a:p>
      </dgm:t>
    </dgm:pt>
    <dgm:pt modelId="{5811F698-EE6F-4FF1-86FE-C5040B095A10}" type="sibTrans" cxnId="{FAD82156-04B5-4747-8570-10FAAFBFC1F0}">
      <dgm:prSet/>
      <dgm:spPr/>
      <dgm:t>
        <a:bodyPr/>
        <a:lstStyle/>
        <a:p>
          <a:endParaRPr lang="es-ES"/>
        </a:p>
      </dgm:t>
    </dgm:pt>
    <dgm:pt modelId="{49C2422E-AB7E-4A9C-9ABB-1307E3493F9F}">
      <dgm:prSet/>
      <dgm:spPr/>
      <dgm:t>
        <a:bodyPr/>
        <a:lstStyle/>
        <a:p>
          <a:pPr algn="just"/>
          <a:r>
            <a:rPr lang="es-MX" dirty="0"/>
            <a:t>Convenciones de las que México forma parte:</a:t>
          </a:r>
        </a:p>
        <a:p>
          <a:pPr algn="just"/>
          <a:r>
            <a:rPr lang="es-MX" dirty="0"/>
            <a:t>1.Convención Interamericana (CI) sobre Conflicto de Leyes en Materia de Letras de Cambio Pagarés y Facturas.</a:t>
          </a:r>
        </a:p>
        <a:p>
          <a:pPr algn="just"/>
          <a:r>
            <a:rPr lang="es-MX" dirty="0"/>
            <a:t>2. CI sobre Arbitraje Comercial Internacional.</a:t>
          </a:r>
        </a:p>
        <a:p>
          <a:pPr algn="just"/>
          <a:r>
            <a:rPr lang="es-MX" dirty="0"/>
            <a:t>3. CI sobre Exhortos y Cartas Rogatorias</a:t>
          </a:r>
          <a:endParaRPr lang="es-ES" dirty="0"/>
        </a:p>
      </dgm:t>
    </dgm:pt>
    <dgm:pt modelId="{7137CD01-08D6-4FC0-ADE9-3AB0F5253E6C}" type="parTrans" cxnId="{893F886E-02D4-4A66-BCE3-40B95ABED86B}">
      <dgm:prSet/>
      <dgm:spPr/>
      <dgm:t>
        <a:bodyPr/>
        <a:lstStyle/>
        <a:p>
          <a:endParaRPr lang="es-ES"/>
        </a:p>
      </dgm:t>
    </dgm:pt>
    <dgm:pt modelId="{790F502C-69CA-4391-AE13-2AF337C70ED9}" type="sibTrans" cxnId="{893F886E-02D4-4A66-BCE3-40B95ABED86B}">
      <dgm:prSet/>
      <dgm:spPr/>
      <dgm:t>
        <a:bodyPr/>
        <a:lstStyle/>
        <a:p>
          <a:endParaRPr lang="es-ES"/>
        </a:p>
      </dgm:t>
    </dgm:pt>
    <dgm:pt modelId="{CB78343F-1926-4F0E-AA66-37C0E77D4345}">
      <dgm:prSet/>
      <dgm:spPr/>
      <dgm:t>
        <a:bodyPr/>
        <a:lstStyle/>
        <a:p>
          <a:r>
            <a:rPr lang="es-MX" dirty="0"/>
            <a:t>Participaron:</a:t>
          </a:r>
        </a:p>
        <a:p>
          <a:r>
            <a:rPr lang="es-MX" dirty="0"/>
            <a:t> 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ES" dirty="0"/>
        </a:p>
      </dgm:t>
    </dgm:pt>
    <dgm:pt modelId="{0775D60D-1F2E-44CA-BA0B-50276DB68DC9}" type="parTrans" cxnId="{96582134-A2E9-4286-893E-C6C9E66620A9}">
      <dgm:prSet/>
      <dgm:spPr/>
      <dgm:t>
        <a:bodyPr/>
        <a:lstStyle/>
        <a:p>
          <a:endParaRPr lang="es-ES"/>
        </a:p>
      </dgm:t>
    </dgm:pt>
    <dgm:pt modelId="{FFE4829F-EB54-4BAD-A57E-0DEE0ED3C1D1}" type="sibTrans" cxnId="{96582134-A2E9-4286-893E-C6C9E66620A9}">
      <dgm:prSet/>
      <dgm:spPr/>
      <dgm:t>
        <a:bodyPr/>
        <a:lstStyle/>
        <a:p>
          <a:endParaRPr lang="es-ES"/>
        </a:p>
      </dgm:t>
    </dgm:pt>
    <dgm:pt modelId="{20216A20-CF3A-4021-BC97-7533BBA4C7DB}">
      <dgm:prSet/>
      <dgm:spPr/>
      <dgm:t>
        <a:bodyPr/>
        <a:lstStyle/>
        <a:p>
          <a:r>
            <a:rPr lang="es-MX" dirty="0"/>
            <a:t>CIDIP V:</a:t>
          </a:r>
        </a:p>
        <a:p>
          <a:endParaRPr lang="es-MX" dirty="0"/>
        </a:p>
        <a:p>
          <a:endParaRPr lang="es-MX" dirty="0"/>
        </a:p>
        <a:p>
          <a:r>
            <a:rPr lang="es-MX" dirty="0"/>
            <a:t>	</a:t>
          </a:r>
          <a:endParaRPr lang="es-ES" dirty="0"/>
        </a:p>
      </dgm:t>
    </dgm:pt>
    <dgm:pt modelId="{F9865B06-A683-417A-8CAE-7A64AFF1EB84}" type="parTrans" cxnId="{73A9018B-04DC-453E-A500-86350D05A309}">
      <dgm:prSet/>
      <dgm:spPr/>
      <dgm:t>
        <a:bodyPr/>
        <a:lstStyle/>
        <a:p>
          <a:endParaRPr lang="es-ES"/>
        </a:p>
      </dgm:t>
    </dgm:pt>
    <dgm:pt modelId="{E02B5DC0-F554-401B-8440-15DA4602034D}" type="sibTrans" cxnId="{73A9018B-04DC-453E-A500-86350D05A309}">
      <dgm:prSet/>
      <dgm:spPr/>
      <dgm:t>
        <a:bodyPr/>
        <a:lstStyle/>
        <a:p>
          <a:endParaRPr lang="es-ES"/>
        </a:p>
      </dgm:t>
    </dgm:pt>
    <dgm:pt modelId="{39E49CD8-C6B2-4710-909A-E0007F198690}">
      <dgm:prSet/>
      <dgm:spPr/>
      <dgm:t>
        <a:bodyPr/>
        <a:lstStyle/>
        <a:p>
          <a:r>
            <a:rPr lang="es-MX" dirty="0"/>
            <a:t>Participaron: 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ES" dirty="0"/>
        </a:p>
      </dgm:t>
    </dgm:pt>
    <dgm:pt modelId="{631CEA1E-9461-412B-975C-C21919B28E7B}" type="parTrans" cxnId="{5B7D77BA-4A93-4976-AF41-0F3FF59117CA}">
      <dgm:prSet/>
      <dgm:spPr/>
      <dgm:t>
        <a:bodyPr/>
        <a:lstStyle/>
        <a:p>
          <a:endParaRPr lang="es-ES"/>
        </a:p>
      </dgm:t>
    </dgm:pt>
    <dgm:pt modelId="{D936F376-9102-402E-BE9D-7FEFAEA13507}" type="sibTrans" cxnId="{5B7D77BA-4A93-4976-AF41-0F3FF59117CA}">
      <dgm:prSet/>
      <dgm:spPr/>
      <dgm:t>
        <a:bodyPr/>
        <a:lstStyle/>
        <a:p>
          <a:endParaRPr lang="es-ES"/>
        </a:p>
      </dgm:t>
    </dgm:pt>
    <dgm:pt modelId="{2A5DAB6D-6050-44E1-8D22-2F4AE51F9A02}">
      <dgm:prSet/>
      <dgm:spPr/>
      <dgm:t>
        <a:bodyPr/>
        <a:lstStyle/>
        <a:p>
          <a:r>
            <a:rPr lang="es-MX" dirty="0"/>
            <a:t>CIDIP VI:</a:t>
          </a:r>
        </a:p>
        <a:p>
          <a:endParaRPr lang="es-MX" dirty="0"/>
        </a:p>
        <a:p>
          <a:endParaRPr lang="es-MX" dirty="0"/>
        </a:p>
        <a:p>
          <a:endParaRPr lang="es-ES" dirty="0"/>
        </a:p>
      </dgm:t>
    </dgm:pt>
    <dgm:pt modelId="{EB5DB20B-2203-4650-838A-DD4533DBD00D}" type="parTrans" cxnId="{7449C1F1-243C-4431-B392-E7A1C385AF85}">
      <dgm:prSet/>
      <dgm:spPr/>
      <dgm:t>
        <a:bodyPr/>
        <a:lstStyle/>
        <a:p>
          <a:endParaRPr lang="es-ES"/>
        </a:p>
      </dgm:t>
    </dgm:pt>
    <dgm:pt modelId="{A7A7A683-924B-4776-8FE6-AE3AC021F966}" type="sibTrans" cxnId="{7449C1F1-243C-4431-B392-E7A1C385AF85}">
      <dgm:prSet/>
      <dgm:spPr/>
      <dgm:t>
        <a:bodyPr/>
        <a:lstStyle/>
        <a:p>
          <a:endParaRPr lang="es-ES"/>
        </a:p>
      </dgm:t>
    </dgm:pt>
    <dgm:pt modelId="{C772E4BC-F1DB-4D30-92FA-4B0D97C6D79F}">
      <dgm:prSet/>
      <dgm:spPr/>
      <dgm:t>
        <a:bodyPr/>
        <a:lstStyle/>
        <a:p>
          <a:r>
            <a:rPr lang="es-MX" dirty="0"/>
            <a:t>CIDIP VII:</a:t>
          </a:r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B8269065-319B-4C97-A0AC-4A21C505554F}" type="parTrans" cxnId="{68DBCD21-5F12-46A9-9C1D-9E1622823F1E}">
      <dgm:prSet/>
      <dgm:spPr/>
      <dgm:t>
        <a:bodyPr/>
        <a:lstStyle/>
        <a:p>
          <a:endParaRPr lang="es-ES"/>
        </a:p>
      </dgm:t>
    </dgm:pt>
    <dgm:pt modelId="{1490BF61-3A00-4BD8-92D0-0784E3B9E4FB}" type="sibTrans" cxnId="{68DBCD21-5F12-46A9-9C1D-9E1622823F1E}">
      <dgm:prSet/>
      <dgm:spPr/>
      <dgm:t>
        <a:bodyPr/>
        <a:lstStyle/>
        <a:p>
          <a:endParaRPr lang="es-ES"/>
        </a:p>
      </dgm:t>
    </dgm:pt>
    <dgm:pt modelId="{B7AE2E57-E6D1-44DE-BB17-508D153C270B}">
      <dgm:prSet/>
      <dgm:spPr/>
      <dgm:t>
        <a:bodyPr/>
        <a:lstStyle/>
        <a:p>
          <a:r>
            <a:rPr lang="es-MX" dirty="0"/>
            <a:t>Participaron: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ES" dirty="0"/>
        </a:p>
      </dgm:t>
    </dgm:pt>
    <dgm:pt modelId="{A2F33D31-A3BC-42A6-8A22-1C5B35859AE0}" type="parTrans" cxnId="{978D34FA-DD3E-48F3-AF3F-93C716CB7848}">
      <dgm:prSet/>
      <dgm:spPr/>
      <dgm:t>
        <a:bodyPr/>
        <a:lstStyle/>
        <a:p>
          <a:endParaRPr lang="es-ES"/>
        </a:p>
      </dgm:t>
    </dgm:pt>
    <dgm:pt modelId="{C8C6C652-0CAD-4809-8505-1799A200BCFC}" type="sibTrans" cxnId="{978D34FA-DD3E-48F3-AF3F-93C716CB7848}">
      <dgm:prSet/>
      <dgm:spPr/>
      <dgm:t>
        <a:bodyPr/>
        <a:lstStyle/>
        <a:p>
          <a:endParaRPr lang="es-ES"/>
        </a:p>
      </dgm:t>
    </dgm:pt>
    <dgm:pt modelId="{73318514-2147-4A46-A086-CC45902AFDB9}">
      <dgm:prSet/>
      <dgm:spPr/>
      <dgm:t>
        <a:bodyPr/>
        <a:lstStyle/>
        <a:p>
          <a:r>
            <a:rPr lang="es-MX" dirty="0"/>
            <a:t>Participaron: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ES" dirty="0"/>
        </a:p>
      </dgm:t>
    </dgm:pt>
    <dgm:pt modelId="{E7773A85-3D24-4C4A-9C45-ECCAB2C35BE7}" type="parTrans" cxnId="{A3E3CA9C-12DC-41BA-A545-7697F32BE74F}">
      <dgm:prSet/>
      <dgm:spPr/>
      <dgm:t>
        <a:bodyPr/>
        <a:lstStyle/>
        <a:p>
          <a:endParaRPr lang="es-ES"/>
        </a:p>
      </dgm:t>
    </dgm:pt>
    <dgm:pt modelId="{1C5B7B2D-8479-49AD-B495-917D976E4F1E}" type="sibTrans" cxnId="{A3E3CA9C-12DC-41BA-A545-7697F32BE74F}">
      <dgm:prSet/>
      <dgm:spPr/>
      <dgm:t>
        <a:bodyPr/>
        <a:lstStyle/>
        <a:p>
          <a:endParaRPr lang="es-ES"/>
        </a:p>
      </dgm:t>
    </dgm:pt>
    <dgm:pt modelId="{4F04BF35-1AC6-46FC-B4B1-134A30F329F3}">
      <dgm:prSet/>
      <dgm:spPr/>
      <dgm:t>
        <a:bodyPr/>
        <a:lstStyle/>
        <a:p>
          <a:r>
            <a:rPr lang="es-MX" dirty="0"/>
            <a:t>Convenciones  firmadas por México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97787DA9-13AD-4441-AAF7-FE269EC0F409}" type="parTrans" cxnId="{30DF9BED-D64E-418C-9081-EF3DB3AF61E4}">
      <dgm:prSet/>
      <dgm:spPr/>
      <dgm:t>
        <a:bodyPr/>
        <a:lstStyle/>
        <a:p>
          <a:endParaRPr lang="es-ES"/>
        </a:p>
      </dgm:t>
    </dgm:pt>
    <dgm:pt modelId="{D65B7319-39D5-4A36-AEF5-1E1FFB4EEDD1}" type="sibTrans" cxnId="{30DF9BED-D64E-418C-9081-EF3DB3AF61E4}">
      <dgm:prSet/>
      <dgm:spPr/>
      <dgm:t>
        <a:bodyPr/>
        <a:lstStyle/>
        <a:p>
          <a:endParaRPr lang="es-ES"/>
        </a:p>
      </dgm:t>
    </dgm:pt>
    <dgm:pt modelId="{F9C7DE97-ED5E-4CFE-A1F7-0725F86552E9}">
      <dgm:prSet/>
      <dgm:spPr/>
      <dgm:t>
        <a:bodyPr/>
        <a:lstStyle/>
        <a:p>
          <a:r>
            <a:rPr lang="es-MX" dirty="0"/>
            <a:t>Convenciones firmadas por México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24C1B4E2-F354-4B33-8E46-BA829E477D8C}" type="parTrans" cxnId="{60E0A8FD-D9CE-4F83-A691-D2FD791C3517}">
      <dgm:prSet/>
      <dgm:spPr/>
      <dgm:t>
        <a:bodyPr/>
        <a:lstStyle/>
        <a:p>
          <a:endParaRPr lang="es-ES"/>
        </a:p>
      </dgm:t>
    </dgm:pt>
    <dgm:pt modelId="{80D12E53-7F76-4A3B-B193-6FAECBAE7FFC}" type="sibTrans" cxnId="{60E0A8FD-D9CE-4F83-A691-D2FD791C3517}">
      <dgm:prSet/>
      <dgm:spPr/>
      <dgm:t>
        <a:bodyPr/>
        <a:lstStyle/>
        <a:p>
          <a:endParaRPr lang="es-ES"/>
        </a:p>
      </dgm:t>
    </dgm:pt>
    <dgm:pt modelId="{4986277E-33BC-4E48-97D4-A0F5942046D5}">
      <dgm:prSet/>
      <dgm:spPr/>
      <dgm:t>
        <a:bodyPr/>
        <a:lstStyle/>
        <a:p>
          <a:r>
            <a:rPr lang="es-MX" dirty="0"/>
            <a:t>Convenciones firmadas por México 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BB6B3E89-4019-4B12-A9C9-F9176D2AD272}" type="parTrans" cxnId="{6321792C-94B5-4AEF-9A4C-49BC6DE585CD}">
      <dgm:prSet/>
      <dgm:spPr/>
      <dgm:t>
        <a:bodyPr/>
        <a:lstStyle/>
        <a:p>
          <a:endParaRPr lang="es-ES"/>
        </a:p>
      </dgm:t>
    </dgm:pt>
    <dgm:pt modelId="{79472AF8-AA65-4613-80D5-E1F9575DFBCD}" type="sibTrans" cxnId="{6321792C-94B5-4AEF-9A4C-49BC6DE585CD}">
      <dgm:prSet/>
      <dgm:spPr/>
      <dgm:t>
        <a:bodyPr/>
        <a:lstStyle/>
        <a:p>
          <a:endParaRPr lang="es-ES"/>
        </a:p>
      </dgm:t>
    </dgm:pt>
    <dgm:pt modelId="{84FDE5DA-5432-450A-A3E2-73C317173F8D}">
      <dgm:prSet/>
      <dgm:spPr/>
      <dgm:t>
        <a:bodyPr/>
        <a:lstStyle/>
        <a:p>
          <a:r>
            <a:rPr lang="es-MX" dirty="0"/>
            <a:t>Convenciones  firmadas por  México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A961EBEF-7EF2-4980-940E-CBC53A3ACA74}" type="parTrans" cxnId="{D92E3B63-AF80-441D-A468-E658B57827E4}">
      <dgm:prSet/>
      <dgm:spPr/>
      <dgm:t>
        <a:bodyPr/>
        <a:lstStyle/>
        <a:p>
          <a:endParaRPr lang="es-ES"/>
        </a:p>
      </dgm:t>
    </dgm:pt>
    <dgm:pt modelId="{7D8FA8A4-1FF8-48B3-913D-8BA6F6940DE6}" type="sibTrans" cxnId="{D92E3B63-AF80-441D-A468-E658B57827E4}">
      <dgm:prSet/>
      <dgm:spPr/>
      <dgm:t>
        <a:bodyPr/>
        <a:lstStyle/>
        <a:p>
          <a:endParaRPr lang="es-ES"/>
        </a:p>
      </dgm:t>
    </dgm:pt>
    <dgm:pt modelId="{2B064342-1B82-406E-8A23-DFF603050475}">
      <dgm:prSet/>
      <dgm:spPr/>
      <dgm:t>
        <a:bodyPr/>
        <a:lstStyle/>
        <a:p>
          <a:r>
            <a:rPr lang="es-MX" dirty="0"/>
            <a:t>Convenciones firmadas por México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4A5B875F-93AF-4B30-8BE1-CE1E2501D578}" type="parTrans" cxnId="{82323066-2811-4F35-A3FB-2862C791AE43}">
      <dgm:prSet/>
      <dgm:spPr/>
      <dgm:t>
        <a:bodyPr/>
        <a:lstStyle/>
        <a:p>
          <a:endParaRPr lang="es-ES"/>
        </a:p>
      </dgm:t>
    </dgm:pt>
    <dgm:pt modelId="{3CA6CC1C-65C6-4FD8-9977-EC25A8FA6D1C}" type="sibTrans" cxnId="{82323066-2811-4F35-A3FB-2862C791AE43}">
      <dgm:prSet/>
      <dgm:spPr/>
      <dgm:t>
        <a:bodyPr/>
        <a:lstStyle/>
        <a:p>
          <a:endParaRPr lang="es-ES"/>
        </a:p>
      </dgm:t>
    </dgm:pt>
    <dgm:pt modelId="{63D67872-1451-4187-B670-4F5FEED454FC}">
      <dgm:prSet/>
      <dgm:spPr/>
      <dgm:t>
        <a:bodyPr/>
        <a:lstStyle/>
        <a:p>
          <a:r>
            <a:rPr lang="es-MX" dirty="0"/>
            <a:t>Convenciones  firmadas por México</a:t>
          </a:r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0BFFF9E4-3E7F-425E-9FB4-B8BB819A544B}" type="parTrans" cxnId="{B746C347-0C1C-4741-90E1-D0CF40964272}">
      <dgm:prSet/>
      <dgm:spPr/>
      <dgm:t>
        <a:bodyPr/>
        <a:lstStyle/>
        <a:p>
          <a:endParaRPr lang="es-ES"/>
        </a:p>
      </dgm:t>
    </dgm:pt>
    <dgm:pt modelId="{BAF62474-CC8F-416D-AB29-EF17B4AD6431}" type="sibTrans" cxnId="{B746C347-0C1C-4741-90E1-D0CF40964272}">
      <dgm:prSet/>
      <dgm:spPr/>
      <dgm:t>
        <a:bodyPr/>
        <a:lstStyle/>
        <a:p>
          <a:endParaRPr lang="es-ES"/>
        </a:p>
      </dgm:t>
    </dgm:pt>
    <dgm:pt modelId="{321E487B-D860-4E43-A2AC-27411F3AC03D}" type="pres">
      <dgm:prSet presAssocID="{61857227-5E72-4975-8A3E-68F581D1CB8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8A9641-F282-4381-9DDD-71213E106510}" type="pres">
      <dgm:prSet presAssocID="{DB6C5088-B428-4B7C-BAB0-F6FB1B544BD0}" presName="vertOne" presStyleCnt="0"/>
      <dgm:spPr/>
    </dgm:pt>
    <dgm:pt modelId="{60028128-87E8-426B-A61C-4FFA1C5F0835}" type="pres">
      <dgm:prSet presAssocID="{DB6C5088-B428-4B7C-BAB0-F6FB1B544BD0}" presName="txOne" presStyleLbl="node0" presStyleIdx="0" presStyleCnt="1" custScaleY="48353" custLinFactNeighborY="-15586">
        <dgm:presLayoutVars>
          <dgm:chPref val="3"/>
        </dgm:presLayoutVars>
      </dgm:prSet>
      <dgm:spPr/>
    </dgm:pt>
    <dgm:pt modelId="{F17235C4-1A6E-416E-8918-A5D92BECFB17}" type="pres">
      <dgm:prSet presAssocID="{DB6C5088-B428-4B7C-BAB0-F6FB1B544BD0}" presName="parTransOne" presStyleCnt="0"/>
      <dgm:spPr/>
    </dgm:pt>
    <dgm:pt modelId="{E585B493-2D97-48BB-8B70-0B275FD50311}" type="pres">
      <dgm:prSet presAssocID="{DB6C5088-B428-4B7C-BAB0-F6FB1B544BD0}" presName="horzOne" presStyleCnt="0"/>
      <dgm:spPr/>
    </dgm:pt>
    <dgm:pt modelId="{5288165C-2EA7-425F-A7E7-B7CEC28B01B8}" type="pres">
      <dgm:prSet presAssocID="{D29268AC-BF5D-4B48-8F6E-F3EB544CC549}" presName="vertTwo" presStyleCnt="0"/>
      <dgm:spPr/>
    </dgm:pt>
    <dgm:pt modelId="{E6A1B834-162B-4C07-8891-E8BC91483C9A}" type="pres">
      <dgm:prSet presAssocID="{D29268AC-BF5D-4B48-8F6E-F3EB544CC549}" presName="txTwo" presStyleLbl="node2" presStyleIdx="0" presStyleCnt="7">
        <dgm:presLayoutVars>
          <dgm:chPref val="3"/>
        </dgm:presLayoutVars>
      </dgm:prSet>
      <dgm:spPr/>
    </dgm:pt>
    <dgm:pt modelId="{FC4B92E3-C53B-40EC-816B-FCBC61F744A0}" type="pres">
      <dgm:prSet presAssocID="{D29268AC-BF5D-4B48-8F6E-F3EB544CC549}" presName="parTransTwo" presStyleCnt="0"/>
      <dgm:spPr/>
    </dgm:pt>
    <dgm:pt modelId="{6AEC171E-300A-44BC-B0AA-591E8C5B5A20}" type="pres">
      <dgm:prSet presAssocID="{D29268AC-BF5D-4B48-8F6E-F3EB544CC549}" presName="horzTwo" presStyleCnt="0"/>
      <dgm:spPr/>
    </dgm:pt>
    <dgm:pt modelId="{5434A839-0D3E-4BAA-8A2B-6E8FF1201F78}" type="pres">
      <dgm:prSet presAssocID="{13888AFE-B6FE-45A8-BCA0-705D546E6EE2}" presName="vertThree" presStyleCnt="0"/>
      <dgm:spPr/>
    </dgm:pt>
    <dgm:pt modelId="{C69A4059-F770-4839-97D5-079923F9CD20}" type="pres">
      <dgm:prSet presAssocID="{13888AFE-B6FE-45A8-BCA0-705D546E6EE2}" presName="txThree" presStyleLbl="node3" presStyleIdx="0" presStyleCnt="7">
        <dgm:presLayoutVars>
          <dgm:chPref val="3"/>
        </dgm:presLayoutVars>
      </dgm:prSet>
      <dgm:spPr/>
    </dgm:pt>
    <dgm:pt modelId="{E1DFFCE4-5293-4A56-BA0E-3AA34262D5B8}" type="pres">
      <dgm:prSet presAssocID="{13888AFE-B6FE-45A8-BCA0-705D546E6EE2}" presName="parTransThree" presStyleCnt="0"/>
      <dgm:spPr/>
    </dgm:pt>
    <dgm:pt modelId="{7E759B43-A27C-463C-9FB5-8F4C064BE6F7}" type="pres">
      <dgm:prSet presAssocID="{13888AFE-B6FE-45A8-BCA0-705D546E6EE2}" presName="horzThree" presStyleCnt="0"/>
      <dgm:spPr/>
    </dgm:pt>
    <dgm:pt modelId="{015160CC-AD5C-452F-8D23-00D85C35AE6F}" type="pres">
      <dgm:prSet presAssocID="{49C2422E-AB7E-4A9C-9ABB-1307E3493F9F}" presName="vertFour" presStyleCnt="0">
        <dgm:presLayoutVars>
          <dgm:chPref val="3"/>
        </dgm:presLayoutVars>
      </dgm:prSet>
      <dgm:spPr/>
    </dgm:pt>
    <dgm:pt modelId="{8BC81248-48E1-40B8-A4F8-EA10FC70F3B3}" type="pres">
      <dgm:prSet presAssocID="{49C2422E-AB7E-4A9C-9ABB-1307E3493F9F}" presName="txFour" presStyleLbl="node4" presStyleIdx="0" presStyleCnt="7" custScaleY="130410">
        <dgm:presLayoutVars>
          <dgm:chPref val="3"/>
        </dgm:presLayoutVars>
      </dgm:prSet>
      <dgm:spPr/>
    </dgm:pt>
    <dgm:pt modelId="{C7E44ED7-B41B-44EB-9D14-622E04722AAC}" type="pres">
      <dgm:prSet presAssocID="{49C2422E-AB7E-4A9C-9ABB-1307E3493F9F}" presName="horzFour" presStyleCnt="0"/>
      <dgm:spPr/>
    </dgm:pt>
    <dgm:pt modelId="{7CAC7085-DBFB-4AE3-BC9B-38C6CE55FE6F}" type="pres">
      <dgm:prSet presAssocID="{B216D041-40B5-42BA-A14A-795D043B5F6D}" presName="sibSpaceTwo" presStyleCnt="0"/>
      <dgm:spPr/>
    </dgm:pt>
    <dgm:pt modelId="{6B182BEF-CCD4-4CAE-AC81-6A836E8EB079}" type="pres">
      <dgm:prSet presAssocID="{4521C49C-FB32-41ED-96C5-53F0FF35C944}" presName="vertTwo" presStyleCnt="0"/>
      <dgm:spPr/>
    </dgm:pt>
    <dgm:pt modelId="{AB8E7172-A3E9-409E-830D-25E593322C88}" type="pres">
      <dgm:prSet presAssocID="{4521C49C-FB32-41ED-96C5-53F0FF35C944}" presName="txTwo" presStyleLbl="node2" presStyleIdx="1" presStyleCnt="7">
        <dgm:presLayoutVars>
          <dgm:chPref val="3"/>
        </dgm:presLayoutVars>
      </dgm:prSet>
      <dgm:spPr/>
    </dgm:pt>
    <dgm:pt modelId="{097BD582-EF6D-4EAB-B00C-F7F9CCA9301B}" type="pres">
      <dgm:prSet presAssocID="{4521C49C-FB32-41ED-96C5-53F0FF35C944}" presName="parTransTwo" presStyleCnt="0"/>
      <dgm:spPr/>
    </dgm:pt>
    <dgm:pt modelId="{B91E6960-0268-4CF7-8E1E-E4FC2C43404F}" type="pres">
      <dgm:prSet presAssocID="{4521C49C-FB32-41ED-96C5-53F0FF35C944}" presName="horzTwo" presStyleCnt="0"/>
      <dgm:spPr/>
    </dgm:pt>
    <dgm:pt modelId="{93923AE7-BBB3-4839-B9A4-9A879AF014C6}" type="pres">
      <dgm:prSet presAssocID="{4A07148E-B9C9-4207-A1AB-68B7257DD160}" presName="vertThree" presStyleCnt="0"/>
      <dgm:spPr/>
    </dgm:pt>
    <dgm:pt modelId="{8EF5CA2F-FE32-4E5F-B54A-A7A52AC48C6D}" type="pres">
      <dgm:prSet presAssocID="{4A07148E-B9C9-4207-A1AB-68B7257DD160}" presName="txThree" presStyleLbl="node3" presStyleIdx="1" presStyleCnt="7">
        <dgm:presLayoutVars>
          <dgm:chPref val="3"/>
        </dgm:presLayoutVars>
      </dgm:prSet>
      <dgm:spPr/>
    </dgm:pt>
    <dgm:pt modelId="{CB00ADE9-5A3F-4878-BFA5-5328FFBCBA4A}" type="pres">
      <dgm:prSet presAssocID="{4A07148E-B9C9-4207-A1AB-68B7257DD160}" presName="parTransThree" presStyleCnt="0"/>
      <dgm:spPr/>
    </dgm:pt>
    <dgm:pt modelId="{01F9BBDA-253C-47E6-8384-666AD4E45714}" type="pres">
      <dgm:prSet presAssocID="{4A07148E-B9C9-4207-A1AB-68B7257DD160}" presName="horzThree" presStyleCnt="0"/>
      <dgm:spPr/>
    </dgm:pt>
    <dgm:pt modelId="{DA3D7B5E-C926-43EE-8242-58E2BECDD8DD}" type="pres">
      <dgm:prSet presAssocID="{4F04BF35-1AC6-46FC-B4B1-134A30F329F3}" presName="vertFour" presStyleCnt="0">
        <dgm:presLayoutVars>
          <dgm:chPref val="3"/>
        </dgm:presLayoutVars>
      </dgm:prSet>
      <dgm:spPr/>
    </dgm:pt>
    <dgm:pt modelId="{4C2C9E25-B2AF-4AA2-9722-5E59F1E63DC5}" type="pres">
      <dgm:prSet presAssocID="{4F04BF35-1AC6-46FC-B4B1-134A30F329F3}" presName="txFour" presStyleLbl="node4" presStyleIdx="1" presStyleCnt="7" custScaleY="129847">
        <dgm:presLayoutVars>
          <dgm:chPref val="3"/>
        </dgm:presLayoutVars>
      </dgm:prSet>
      <dgm:spPr/>
    </dgm:pt>
    <dgm:pt modelId="{63FD6E59-BA6A-412A-8D91-D7F761F3D697}" type="pres">
      <dgm:prSet presAssocID="{4F04BF35-1AC6-46FC-B4B1-134A30F329F3}" presName="horzFour" presStyleCnt="0"/>
      <dgm:spPr/>
    </dgm:pt>
    <dgm:pt modelId="{21DB6802-E70D-43D7-A4C5-D988269EB999}" type="pres">
      <dgm:prSet presAssocID="{87E5C8D3-1C7C-474A-9877-493359C6CBFE}" presName="sibSpaceTwo" presStyleCnt="0"/>
      <dgm:spPr/>
    </dgm:pt>
    <dgm:pt modelId="{AA4B188D-FEDE-4EDD-B5DD-F4695B0DE502}" type="pres">
      <dgm:prSet presAssocID="{196E5B3A-F9AD-4D0B-84BE-75DDA1F92970}" presName="vertTwo" presStyleCnt="0"/>
      <dgm:spPr/>
    </dgm:pt>
    <dgm:pt modelId="{7DF7030B-D887-45E2-A101-9C596FAE106D}" type="pres">
      <dgm:prSet presAssocID="{196E5B3A-F9AD-4D0B-84BE-75DDA1F92970}" presName="txTwo" presStyleLbl="node2" presStyleIdx="2" presStyleCnt="7">
        <dgm:presLayoutVars>
          <dgm:chPref val="3"/>
        </dgm:presLayoutVars>
      </dgm:prSet>
      <dgm:spPr/>
    </dgm:pt>
    <dgm:pt modelId="{7BE7E41D-9CAF-4EF3-9161-66DA5404311E}" type="pres">
      <dgm:prSet presAssocID="{196E5B3A-F9AD-4D0B-84BE-75DDA1F92970}" presName="parTransTwo" presStyleCnt="0"/>
      <dgm:spPr/>
    </dgm:pt>
    <dgm:pt modelId="{EB22A6EF-C4C0-45FB-88E7-41E7B0EF4AD9}" type="pres">
      <dgm:prSet presAssocID="{196E5B3A-F9AD-4D0B-84BE-75DDA1F92970}" presName="horzTwo" presStyleCnt="0"/>
      <dgm:spPr/>
    </dgm:pt>
    <dgm:pt modelId="{978C9F05-8509-404C-B5AF-A0D896FD9F58}" type="pres">
      <dgm:prSet presAssocID="{A483A74D-1FF7-4EB7-A3F1-EA03539FC604}" presName="vertThree" presStyleCnt="0"/>
      <dgm:spPr/>
    </dgm:pt>
    <dgm:pt modelId="{D86D2AF7-BECD-41F1-B14A-E78A16FF1C70}" type="pres">
      <dgm:prSet presAssocID="{A483A74D-1FF7-4EB7-A3F1-EA03539FC604}" presName="txThree" presStyleLbl="node3" presStyleIdx="2" presStyleCnt="7" custLinFactNeighborX="554">
        <dgm:presLayoutVars>
          <dgm:chPref val="3"/>
        </dgm:presLayoutVars>
      </dgm:prSet>
      <dgm:spPr/>
    </dgm:pt>
    <dgm:pt modelId="{718CDBA1-2326-4F01-84D2-A2F3515CE6BC}" type="pres">
      <dgm:prSet presAssocID="{A483A74D-1FF7-4EB7-A3F1-EA03539FC604}" presName="parTransThree" presStyleCnt="0"/>
      <dgm:spPr/>
    </dgm:pt>
    <dgm:pt modelId="{7CDF3575-DDCC-41C0-AF81-12F6C6EC092D}" type="pres">
      <dgm:prSet presAssocID="{A483A74D-1FF7-4EB7-A3F1-EA03539FC604}" presName="horzThree" presStyleCnt="0"/>
      <dgm:spPr/>
    </dgm:pt>
    <dgm:pt modelId="{A8A00990-348A-450B-BCDD-BB0297C9D014}" type="pres">
      <dgm:prSet presAssocID="{F9C7DE97-ED5E-4CFE-A1F7-0725F86552E9}" presName="vertFour" presStyleCnt="0">
        <dgm:presLayoutVars>
          <dgm:chPref val="3"/>
        </dgm:presLayoutVars>
      </dgm:prSet>
      <dgm:spPr/>
    </dgm:pt>
    <dgm:pt modelId="{6401AB64-B452-4AD8-8C4A-D8703C4695DC}" type="pres">
      <dgm:prSet presAssocID="{F9C7DE97-ED5E-4CFE-A1F7-0725F86552E9}" presName="txFour" presStyleLbl="node4" presStyleIdx="2" presStyleCnt="7" custScaleY="130599">
        <dgm:presLayoutVars>
          <dgm:chPref val="3"/>
        </dgm:presLayoutVars>
      </dgm:prSet>
      <dgm:spPr/>
    </dgm:pt>
    <dgm:pt modelId="{B0CB5599-0D5E-4329-BE23-F5FA647BA398}" type="pres">
      <dgm:prSet presAssocID="{F9C7DE97-ED5E-4CFE-A1F7-0725F86552E9}" presName="horzFour" presStyleCnt="0"/>
      <dgm:spPr/>
    </dgm:pt>
    <dgm:pt modelId="{6FC4896B-E707-4C14-86EB-E291E6431377}" type="pres">
      <dgm:prSet presAssocID="{6A538711-FD91-4026-95E3-969F1AF93F76}" presName="sibSpaceTwo" presStyleCnt="0"/>
      <dgm:spPr/>
    </dgm:pt>
    <dgm:pt modelId="{6F95F4D1-9A2E-4775-828E-861CC7E15BEF}" type="pres">
      <dgm:prSet presAssocID="{F20631C0-CC55-49BB-9012-1137FB245920}" presName="vertTwo" presStyleCnt="0"/>
      <dgm:spPr/>
    </dgm:pt>
    <dgm:pt modelId="{A122660A-03D9-4972-B9A9-5982AB8F4E5C}" type="pres">
      <dgm:prSet presAssocID="{F20631C0-CC55-49BB-9012-1137FB245920}" presName="txTwo" presStyleLbl="node2" presStyleIdx="3" presStyleCnt="7" custLinFactNeighborX="1662" custLinFactNeighborY="-724">
        <dgm:presLayoutVars>
          <dgm:chPref val="3"/>
        </dgm:presLayoutVars>
      </dgm:prSet>
      <dgm:spPr/>
    </dgm:pt>
    <dgm:pt modelId="{2520DF5E-083E-44B5-91AA-7C20A2B85464}" type="pres">
      <dgm:prSet presAssocID="{F20631C0-CC55-49BB-9012-1137FB245920}" presName="parTransTwo" presStyleCnt="0"/>
      <dgm:spPr/>
    </dgm:pt>
    <dgm:pt modelId="{C06231D5-F1E5-4DCA-ABCC-EA91D359D480}" type="pres">
      <dgm:prSet presAssocID="{F20631C0-CC55-49BB-9012-1137FB245920}" presName="horzTwo" presStyleCnt="0"/>
      <dgm:spPr/>
    </dgm:pt>
    <dgm:pt modelId="{FB322BF8-6833-4C9A-B65D-7108B668DAD4}" type="pres">
      <dgm:prSet presAssocID="{CB78343F-1926-4F0E-AA66-37C0E77D4345}" presName="vertThree" presStyleCnt="0"/>
      <dgm:spPr/>
    </dgm:pt>
    <dgm:pt modelId="{78157FEA-1C74-47ED-9CB3-3A189E988801}" type="pres">
      <dgm:prSet presAssocID="{CB78343F-1926-4F0E-AA66-37C0E77D4345}" presName="txThree" presStyleLbl="node3" presStyleIdx="3" presStyleCnt="7" custLinFactNeighborX="554" custLinFactNeighborY="-28012">
        <dgm:presLayoutVars>
          <dgm:chPref val="3"/>
        </dgm:presLayoutVars>
      </dgm:prSet>
      <dgm:spPr/>
    </dgm:pt>
    <dgm:pt modelId="{EC90DE04-11CD-4190-B865-020E6AD689F3}" type="pres">
      <dgm:prSet presAssocID="{CB78343F-1926-4F0E-AA66-37C0E77D4345}" presName="parTransThree" presStyleCnt="0"/>
      <dgm:spPr/>
    </dgm:pt>
    <dgm:pt modelId="{00F72162-755E-409B-A2A8-19A951562178}" type="pres">
      <dgm:prSet presAssocID="{CB78343F-1926-4F0E-AA66-37C0E77D4345}" presName="horzThree" presStyleCnt="0"/>
      <dgm:spPr/>
    </dgm:pt>
    <dgm:pt modelId="{FA438203-5C95-4056-BBBE-D461ACA56598}" type="pres">
      <dgm:prSet presAssocID="{4986277E-33BC-4E48-97D4-A0F5942046D5}" presName="vertFour" presStyleCnt="0">
        <dgm:presLayoutVars>
          <dgm:chPref val="3"/>
        </dgm:presLayoutVars>
      </dgm:prSet>
      <dgm:spPr/>
    </dgm:pt>
    <dgm:pt modelId="{F54F00CF-B500-496D-A3CA-9CACCE1515BC}" type="pres">
      <dgm:prSet presAssocID="{4986277E-33BC-4E48-97D4-A0F5942046D5}" presName="txFour" presStyleLbl="node4" presStyleIdx="3" presStyleCnt="7" custScaleX="98710" custScaleY="129837" custLinFactNeighborX="266" custLinFactNeighborY="-1670">
        <dgm:presLayoutVars>
          <dgm:chPref val="3"/>
        </dgm:presLayoutVars>
      </dgm:prSet>
      <dgm:spPr/>
    </dgm:pt>
    <dgm:pt modelId="{19D1A269-82A4-41D6-B56C-663AD8B4C621}" type="pres">
      <dgm:prSet presAssocID="{4986277E-33BC-4E48-97D4-A0F5942046D5}" presName="horzFour" presStyleCnt="0"/>
      <dgm:spPr/>
    </dgm:pt>
    <dgm:pt modelId="{E579744E-586F-4EC0-8A53-528126B81ED6}" type="pres">
      <dgm:prSet presAssocID="{5811F698-EE6F-4FF1-86FE-C5040B095A10}" presName="sibSpaceTwo" presStyleCnt="0"/>
      <dgm:spPr/>
    </dgm:pt>
    <dgm:pt modelId="{A618A851-43D0-45E2-A0A2-677FFF3B03DC}" type="pres">
      <dgm:prSet presAssocID="{20216A20-CF3A-4021-BC97-7533BBA4C7DB}" presName="vertTwo" presStyleCnt="0"/>
      <dgm:spPr/>
    </dgm:pt>
    <dgm:pt modelId="{DD57B023-6641-49BF-AFD8-C0EB18154081}" type="pres">
      <dgm:prSet presAssocID="{20216A20-CF3A-4021-BC97-7533BBA4C7DB}" presName="txTwo" presStyleLbl="node2" presStyleIdx="4" presStyleCnt="7">
        <dgm:presLayoutVars>
          <dgm:chPref val="3"/>
        </dgm:presLayoutVars>
      </dgm:prSet>
      <dgm:spPr/>
    </dgm:pt>
    <dgm:pt modelId="{A11C1CCA-0601-4F57-ADDF-62C923BD038F}" type="pres">
      <dgm:prSet presAssocID="{20216A20-CF3A-4021-BC97-7533BBA4C7DB}" presName="parTransTwo" presStyleCnt="0"/>
      <dgm:spPr/>
    </dgm:pt>
    <dgm:pt modelId="{B5C5D20C-4341-4A97-9EBA-ABC7DD599E4D}" type="pres">
      <dgm:prSet presAssocID="{20216A20-CF3A-4021-BC97-7533BBA4C7DB}" presName="horzTwo" presStyleCnt="0"/>
      <dgm:spPr/>
    </dgm:pt>
    <dgm:pt modelId="{414B12F6-0E9B-4768-9882-FE6EEDFFF70F}" type="pres">
      <dgm:prSet presAssocID="{39E49CD8-C6B2-4710-909A-E0007F198690}" presName="vertThree" presStyleCnt="0"/>
      <dgm:spPr/>
    </dgm:pt>
    <dgm:pt modelId="{44469F81-0359-477E-955A-58B09E230FDA}" type="pres">
      <dgm:prSet presAssocID="{39E49CD8-C6B2-4710-909A-E0007F198690}" presName="txThree" presStyleLbl="node3" presStyleIdx="4" presStyleCnt="7">
        <dgm:presLayoutVars>
          <dgm:chPref val="3"/>
        </dgm:presLayoutVars>
      </dgm:prSet>
      <dgm:spPr/>
    </dgm:pt>
    <dgm:pt modelId="{C1C49388-079A-40BB-9C90-0BC4ECE900FF}" type="pres">
      <dgm:prSet presAssocID="{39E49CD8-C6B2-4710-909A-E0007F198690}" presName="parTransThree" presStyleCnt="0"/>
      <dgm:spPr/>
    </dgm:pt>
    <dgm:pt modelId="{FB0741F0-F197-476C-8A21-AD21607198D9}" type="pres">
      <dgm:prSet presAssocID="{39E49CD8-C6B2-4710-909A-E0007F198690}" presName="horzThree" presStyleCnt="0"/>
      <dgm:spPr/>
    </dgm:pt>
    <dgm:pt modelId="{248DB8A6-8A19-4E1C-AE6B-159E813BE566}" type="pres">
      <dgm:prSet presAssocID="{84FDE5DA-5432-450A-A3E2-73C317173F8D}" presName="vertFour" presStyleCnt="0">
        <dgm:presLayoutVars>
          <dgm:chPref val="3"/>
        </dgm:presLayoutVars>
      </dgm:prSet>
      <dgm:spPr/>
    </dgm:pt>
    <dgm:pt modelId="{2D17D062-7E4C-4025-92C3-71C9B94BA4C2}" type="pres">
      <dgm:prSet presAssocID="{84FDE5DA-5432-450A-A3E2-73C317173F8D}" presName="txFour" presStyleLbl="node4" presStyleIdx="4" presStyleCnt="7" custScaleY="129063">
        <dgm:presLayoutVars>
          <dgm:chPref val="3"/>
        </dgm:presLayoutVars>
      </dgm:prSet>
      <dgm:spPr/>
    </dgm:pt>
    <dgm:pt modelId="{FE1785DB-642B-4540-A059-D30E57804CC5}" type="pres">
      <dgm:prSet presAssocID="{84FDE5DA-5432-450A-A3E2-73C317173F8D}" presName="horzFour" presStyleCnt="0"/>
      <dgm:spPr/>
    </dgm:pt>
    <dgm:pt modelId="{3D7FC39D-3A8F-4369-894A-B2B3989FA4AB}" type="pres">
      <dgm:prSet presAssocID="{E02B5DC0-F554-401B-8440-15DA4602034D}" presName="sibSpaceTwo" presStyleCnt="0"/>
      <dgm:spPr/>
    </dgm:pt>
    <dgm:pt modelId="{294D8C72-7D3F-4E6A-ABCD-3F1C30BFCA0C}" type="pres">
      <dgm:prSet presAssocID="{2A5DAB6D-6050-44E1-8D22-2F4AE51F9A02}" presName="vertTwo" presStyleCnt="0"/>
      <dgm:spPr/>
    </dgm:pt>
    <dgm:pt modelId="{3DED325E-BD03-41D1-93BA-A41CDC0AC375}" type="pres">
      <dgm:prSet presAssocID="{2A5DAB6D-6050-44E1-8D22-2F4AE51F9A02}" presName="txTwo" presStyleLbl="node2" presStyleIdx="5" presStyleCnt="7">
        <dgm:presLayoutVars>
          <dgm:chPref val="3"/>
        </dgm:presLayoutVars>
      </dgm:prSet>
      <dgm:spPr/>
    </dgm:pt>
    <dgm:pt modelId="{93B0A378-6713-46B1-BF6F-82893C62812A}" type="pres">
      <dgm:prSet presAssocID="{2A5DAB6D-6050-44E1-8D22-2F4AE51F9A02}" presName="parTransTwo" presStyleCnt="0"/>
      <dgm:spPr/>
    </dgm:pt>
    <dgm:pt modelId="{789C86E2-2CD5-4401-BBC0-25129DBC434C}" type="pres">
      <dgm:prSet presAssocID="{2A5DAB6D-6050-44E1-8D22-2F4AE51F9A02}" presName="horzTwo" presStyleCnt="0"/>
      <dgm:spPr/>
    </dgm:pt>
    <dgm:pt modelId="{41B377A3-82DE-4C3B-B102-03E924E6115C}" type="pres">
      <dgm:prSet presAssocID="{B7AE2E57-E6D1-44DE-BB17-508D153C270B}" presName="vertThree" presStyleCnt="0"/>
      <dgm:spPr/>
    </dgm:pt>
    <dgm:pt modelId="{A0668F43-EE58-42BF-81BC-C9BBBF73F117}" type="pres">
      <dgm:prSet presAssocID="{B7AE2E57-E6D1-44DE-BB17-508D153C270B}" presName="txThree" presStyleLbl="node3" presStyleIdx="5" presStyleCnt="7">
        <dgm:presLayoutVars>
          <dgm:chPref val="3"/>
        </dgm:presLayoutVars>
      </dgm:prSet>
      <dgm:spPr/>
    </dgm:pt>
    <dgm:pt modelId="{CDF64076-61C6-411C-B505-4CF4BF185747}" type="pres">
      <dgm:prSet presAssocID="{B7AE2E57-E6D1-44DE-BB17-508D153C270B}" presName="parTransThree" presStyleCnt="0"/>
      <dgm:spPr/>
    </dgm:pt>
    <dgm:pt modelId="{EAFAEEC7-87C1-486A-B276-29634F63EFB2}" type="pres">
      <dgm:prSet presAssocID="{B7AE2E57-E6D1-44DE-BB17-508D153C270B}" presName="horzThree" presStyleCnt="0"/>
      <dgm:spPr/>
    </dgm:pt>
    <dgm:pt modelId="{19391406-BFFF-4E7A-B002-11539910CBDB}" type="pres">
      <dgm:prSet presAssocID="{2B064342-1B82-406E-8A23-DFF603050475}" presName="vertFour" presStyleCnt="0">
        <dgm:presLayoutVars>
          <dgm:chPref val="3"/>
        </dgm:presLayoutVars>
      </dgm:prSet>
      <dgm:spPr/>
    </dgm:pt>
    <dgm:pt modelId="{2420C151-4800-48DF-B7E1-90EBFC84CB80}" type="pres">
      <dgm:prSet presAssocID="{2B064342-1B82-406E-8A23-DFF603050475}" presName="txFour" presStyleLbl="node4" presStyleIdx="5" presStyleCnt="7" custScaleY="124609">
        <dgm:presLayoutVars>
          <dgm:chPref val="3"/>
        </dgm:presLayoutVars>
      </dgm:prSet>
      <dgm:spPr/>
    </dgm:pt>
    <dgm:pt modelId="{3541FF77-E1E3-44FD-9889-ADBDE17483E6}" type="pres">
      <dgm:prSet presAssocID="{2B064342-1B82-406E-8A23-DFF603050475}" presName="horzFour" presStyleCnt="0"/>
      <dgm:spPr/>
    </dgm:pt>
    <dgm:pt modelId="{22EB1101-88ED-4C52-AF6F-68957030EC63}" type="pres">
      <dgm:prSet presAssocID="{A7A7A683-924B-4776-8FE6-AE3AC021F966}" presName="sibSpaceTwo" presStyleCnt="0"/>
      <dgm:spPr/>
    </dgm:pt>
    <dgm:pt modelId="{0F9808DC-CE74-4B0B-8CED-E55387977A6A}" type="pres">
      <dgm:prSet presAssocID="{C772E4BC-F1DB-4D30-92FA-4B0D97C6D79F}" presName="vertTwo" presStyleCnt="0"/>
      <dgm:spPr/>
    </dgm:pt>
    <dgm:pt modelId="{24CE8144-DD0E-49C8-BB4A-50E35D94E1A1}" type="pres">
      <dgm:prSet presAssocID="{C772E4BC-F1DB-4D30-92FA-4B0D97C6D79F}" presName="txTwo" presStyleLbl="node2" presStyleIdx="6" presStyleCnt="7">
        <dgm:presLayoutVars>
          <dgm:chPref val="3"/>
        </dgm:presLayoutVars>
      </dgm:prSet>
      <dgm:spPr/>
    </dgm:pt>
    <dgm:pt modelId="{0A9087EE-2F1F-4C52-A26D-1549EB87192D}" type="pres">
      <dgm:prSet presAssocID="{C772E4BC-F1DB-4D30-92FA-4B0D97C6D79F}" presName="parTransTwo" presStyleCnt="0"/>
      <dgm:spPr/>
    </dgm:pt>
    <dgm:pt modelId="{E844BE55-D138-4063-8CDF-3BB38B179A67}" type="pres">
      <dgm:prSet presAssocID="{C772E4BC-F1DB-4D30-92FA-4B0D97C6D79F}" presName="horzTwo" presStyleCnt="0"/>
      <dgm:spPr/>
    </dgm:pt>
    <dgm:pt modelId="{118543C1-DD35-4E3A-9F52-2FC45EE03626}" type="pres">
      <dgm:prSet presAssocID="{73318514-2147-4A46-A086-CC45902AFDB9}" presName="vertThree" presStyleCnt="0"/>
      <dgm:spPr/>
    </dgm:pt>
    <dgm:pt modelId="{C0E3B46E-19BB-433B-98D0-C65032203701}" type="pres">
      <dgm:prSet presAssocID="{73318514-2147-4A46-A086-CC45902AFDB9}" presName="txThree" presStyleLbl="node3" presStyleIdx="6" presStyleCnt="7">
        <dgm:presLayoutVars>
          <dgm:chPref val="3"/>
        </dgm:presLayoutVars>
      </dgm:prSet>
      <dgm:spPr/>
    </dgm:pt>
    <dgm:pt modelId="{8302E334-18B2-46D5-B3C2-F06176E50053}" type="pres">
      <dgm:prSet presAssocID="{73318514-2147-4A46-A086-CC45902AFDB9}" presName="parTransThree" presStyleCnt="0"/>
      <dgm:spPr/>
    </dgm:pt>
    <dgm:pt modelId="{A392F4C8-AB83-4E17-AE97-30F7B623ABE9}" type="pres">
      <dgm:prSet presAssocID="{73318514-2147-4A46-A086-CC45902AFDB9}" presName="horzThree" presStyleCnt="0"/>
      <dgm:spPr/>
    </dgm:pt>
    <dgm:pt modelId="{0013D987-DB15-4FD5-B124-8B9E1874D0C2}" type="pres">
      <dgm:prSet presAssocID="{63D67872-1451-4187-B670-4F5FEED454FC}" presName="vertFour" presStyleCnt="0">
        <dgm:presLayoutVars>
          <dgm:chPref val="3"/>
        </dgm:presLayoutVars>
      </dgm:prSet>
      <dgm:spPr/>
    </dgm:pt>
    <dgm:pt modelId="{D3815FB4-F733-4FF2-925A-4B41FEF62B8D}" type="pres">
      <dgm:prSet presAssocID="{63D67872-1451-4187-B670-4F5FEED454FC}" presName="txFour" presStyleLbl="node4" presStyleIdx="6" presStyleCnt="7" custScaleY="127949">
        <dgm:presLayoutVars>
          <dgm:chPref val="3"/>
        </dgm:presLayoutVars>
      </dgm:prSet>
      <dgm:spPr/>
    </dgm:pt>
    <dgm:pt modelId="{F66C90FA-ECDC-4551-A45E-7DEA1E5226B8}" type="pres">
      <dgm:prSet presAssocID="{63D67872-1451-4187-B670-4F5FEED454FC}" presName="horzFour" presStyleCnt="0"/>
      <dgm:spPr/>
    </dgm:pt>
  </dgm:ptLst>
  <dgm:cxnLst>
    <dgm:cxn modelId="{7D186F08-32C0-4072-B44B-0849935AE628}" srcId="{DB6C5088-B428-4B7C-BAB0-F6FB1B544BD0}" destId="{4521C49C-FB32-41ED-96C5-53F0FF35C944}" srcOrd="1" destOrd="0" parTransId="{3FC5E73B-8E12-44F4-A32E-48A353BDCB73}" sibTransId="{87E5C8D3-1C7C-474A-9877-493359C6CBFE}"/>
    <dgm:cxn modelId="{6410C10D-C5A7-4BF2-A208-37BF90DCC5FD}" srcId="{DB6C5088-B428-4B7C-BAB0-F6FB1B544BD0}" destId="{196E5B3A-F9AD-4D0B-84BE-75DDA1F92970}" srcOrd="2" destOrd="0" parTransId="{B7E177D3-86B7-4C68-90FF-046CB995FFF2}" sibTransId="{6A538711-FD91-4026-95E3-969F1AF93F76}"/>
    <dgm:cxn modelId="{8F443315-1A14-4129-8F9B-1D7F630627DB}" type="presOf" srcId="{196E5B3A-F9AD-4D0B-84BE-75DDA1F92970}" destId="{7DF7030B-D887-45E2-A101-9C596FAE106D}" srcOrd="0" destOrd="0" presId="urn:microsoft.com/office/officeart/2005/8/layout/hierarchy4"/>
    <dgm:cxn modelId="{2D750019-D7D7-438A-ABEC-40E4CCA2F6C0}" type="presOf" srcId="{4A07148E-B9C9-4207-A1AB-68B7257DD160}" destId="{8EF5CA2F-FE32-4E5F-B54A-A7A52AC48C6D}" srcOrd="0" destOrd="0" presId="urn:microsoft.com/office/officeart/2005/8/layout/hierarchy4"/>
    <dgm:cxn modelId="{2605831A-C90F-4B3C-BB20-0D6F2FF697D6}" type="presOf" srcId="{DB6C5088-B428-4B7C-BAB0-F6FB1B544BD0}" destId="{60028128-87E8-426B-A61C-4FFA1C5F0835}" srcOrd="0" destOrd="0" presId="urn:microsoft.com/office/officeart/2005/8/layout/hierarchy4"/>
    <dgm:cxn modelId="{68DBCD21-5F12-46A9-9C1D-9E1622823F1E}" srcId="{DB6C5088-B428-4B7C-BAB0-F6FB1B544BD0}" destId="{C772E4BC-F1DB-4D30-92FA-4B0D97C6D79F}" srcOrd="6" destOrd="0" parTransId="{B8269065-319B-4C97-A0AC-4A21C505554F}" sibTransId="{1490BF61-3A00-4BD8-92D0-0784E3B9E4FB}"/>
    <dgm:cxn modelId="{6321792C-94B5-4AEF-9A4C-49BC6DE585CD}" srcId="{CB78343F-1926-4F0E-AA66-37C0E77D4345}" destId="{4986277E-33BC-4E48-97D4-A0F5942046D5}" srcOrd="0" destOrd="0" parTransId="{BB6B3E89-4019-4B12-A9C9-F9176D2AD272}" sibTransId="{79472AF8-AA65-4613-80D5-E1F9575DFBCD}"/>
    <dgm:cxn modelId="{A9CA3232-F13F-44B1-B520-1CBE734D6D64}" type="presOf" srcId="{49C2422E-AB7E-4A9C-9ABB-1307E3493F9F}" destId="{8BC81248-48E1-40B8-A4F8-EA10FC70F3B3}" srcOrd="0" destOrd="0" presId="urn:microsoft.com/office/officeart/2005/8/layout/hierarchy4"/>
    <dgm:cxn modelId="{96582134-A2E9-4286-893E-C6C9E66620A9}" srcId="{F20631C0-CC55-49BB-9012-1137FB245920}" destId="{CB78343F-1926-4F0E-AA66-37C0E77D4345}" srcOrd="0" destOrd="0" parTransId="{0775D60D-1F2E-44CA-BA0B-50276DB68DC9}" sibTransId="{FFE4829F-EB54-4BAD-A57E-0DEE0ED3C1D1}"/>
    <dgm:cxn modelId="{2860B834-43FD-45D7-9FE7-84D57F754ACD}" type="presOf" srcId="{84FDE5DA-5432-450A-A3E2-73C317173F8D}" destId="{2D17D062-7E4C-4025-92C3-71C9B94BA4C2}" srcOrd="0" destOrd="0" presId="urn:microsoft.com/office/officeart/2005/8/layout/hierarchy4"/>
    <dgm:cxn modelId="{87A8DD39-72DE-46B6-B1D3-528FAF3E0FA0}" type="presOf" srcId="{73318514-2147-4A46-A086-CC45902AFDB9}" destId="{C0E3B46E-19BB-433B-98D0-C65032203701}" srcOrd="0" destOrd="0" presId="urn:microsoft.com/office/officeart/2005/8/layout/hierarchy4"/>
    <dgm:cxn modelId="{D92E3B63-AF80-441D-A468-E658B57827E4}" srcId="{39E49CD8-C6B2-4710-909A-E0007F198690}" destId="{84FDE5DA-5432-450A-A3E2-73C317173F8D}" srcOrd="0" destOrd="0" parTransId="{A961EBEF-7EF2-4980-940E-CBC53A3ACA74}" sibTransId="{7D8FA8A4-1FF8-48B3-913D-8BA6F6940DE6}"/>
    <dgm:cxn modelId="{82323066-2811-4F35-A3FB-2862C791AE43}" srcId="{B7AE2E57-E6D1-44DE-BB17-508D153C270B}" destId="{2B064342-1B82-406E-8A23-DFF603050475}" srcOrd="0" destOrd="0" parTransId="{4A5B875F-93AF-4B30-8BE1-CE1E2501D578}" sibTransId="{3CA6CC1C-65C6-4FD8-9977-EC25A8FA6D1C}"/>
    <dgm:cxn modelId="{B746C347-0C1C-4741-90E1-D0CF40964272}" srcId="{73318514-2147-4A46-A086-CC45902AFDB9}" destId="{63D67872-1451-4187-B670-4F5FEED454FC}" srcOrd="0" destOrd="0" parTransId="{0BFFF9E4-3E7F-425E-9FB4-B8BB819A544B}" sibTransId="{BAF62474-CC8F-416D-AB29-EF17B4AD6431}"/>
    <dgm:cxn modelId="{5168326E-A853-4F56-9E1F-FEA497B3B72E}" type="presOf" srcId="{61857227-5E72-4975-8A3E-68F581D1CB8C}" destId="{321E487B-D860-4E43-A2AC-27411F3AC03D}" srcOrd="0" destOrd="0" presId="urn:microsoft.com/office/officeart/2005/8/layout/hierarchy4"/>
    <dgm:cxn modelId="{893F886E-02D4-4A66-BCE3-40B95ABED86B}" srcId="{13888AFE-B6FE-45A8-BCA0-705D546E6EE2}" destId="{49C2422E-AB7E-4A9C-9ABB-1307E3493F9F}" srcOrd="0" destOrd="0" parTransId="{7137CD01-08D6-4FC0-ADE9-3AB0F5253E6C}" sibTransId="{790F502C-69CA-4391-AE13-2AF337C70ED9}"/>
    <dgm:cxn modelId="{666B7F74-AD90-4EA6-85CF-EE7476D99D62}" srcId="{4521C49C-FB32-41ED-96C5-53F0FF35C944}" destId="{4A07148E-B9C9-4207-A1AB-68B7257DD160}" srcOrd="0" destOrd="0" parTransId="{C0C1255D-D94C-48C9-B19C-8AC5DFEFFBF1}" sibTransId="{D6C704E9-FB3D-4F90-A6B7-DE4BD96BB22D}"/>
    <dgm:cxn modelId="{AE25C555-6245-4FF9-9F08-11E083405BFC}" type="presOf" srcId="{20216A20-CF3A-4021-BC97-7533BBA4C7DB}" destId="{DD57B023-6641-49BF-AFD8-C0EB18154081}" srcOrd="0" destOrd="0" presId="urn:microsoft.com/office/officeart/2005/8/layout/hierarchy4"/>
    <dgm:cxn modelId="{FAD82156-04B5-4747-8570-10FAAFBFC1F0}" srcId="{DB6C5088-B428-4B7C-BAB0-F6FB1B544BD0}" destId="{F20631C0-CC55-49BB-9012-1137FB245920}" srcOrd="3" destOrd="0" parTransId="{9C96031F-FECB-4F94-95D2-618AF44AEEB3}" sibTransId="{5811F698-EE6F-4FF1-86FE-C5040B095A10}"/>
    <dgm:cxn modelId="{7BDDF57A-82AE-480F-8D19-B43401EE6BC8}" type="presOf" srcId="{13888AFE-B6FE-45A8-BCA0-705D546E6EE2}" destId="{C69A4059-F770-4839-97D5-079923F9CD20}" srcOrd="0" destOrd="0" presId="urn:microsoft.com/office/officeart/2005/8/layout/hierarchy4"/>
    <dgm:cxn modelId="{AB9B6C7E-40DE-4798-9F0E-975208FEECEC}" srcId="{61857227-5E72-4975-8A3E-68F581D1CB8C}" destId="{DB6C5088-B428-4B7C-BAB0-F6FB1B544BD0}" srcOrd="0" destOrd="0" parTransId="{B1C24038-DD45-4A0A-B8DE-EA5DC28A493C}" sibTransId="{8A81401D-2B72-4C38-A67F-8607F923C8F8}"/>
    <dgm:cxn modelId="{C7EAA889-2581-47BD-9A5E-BD00F1A6F1B9}" type="presOf" srcId="{4521C49C-FB32-41ED-96C5-53F0FF35C944}" destId="{AB8E7172-A3E9-409E-830D-25E593322C88}" srcOrd="0" destOrd="0" presId="urn:microsoft.com/office/officeart/2005/8/layout/hierarchy4"/>
    <dgm:cxn modelId="{73A9018B-04DC-453E-A500-86350D05A309}" srcId="{DB6C5088-B428-4B7C-BAB0-F6FB1B544BD0}" destId="{20216A20-CF3A-4021-BC97-7533BBA4C7DB}" srcOrd="4" destOrd="0" parTransId="{F9865B06-A683-417A-8CAE-7A64AFF1EB84}" sibTransId="{E02B5DC0-F554-401B-8440-15DA4602034D}"/>
    <dgm:cxn modelId="{8C6CC28C-1784-4DC3-9121-4805247CFDE1}" type="presOf" srcId="{CB78343F-1926-4F0E-AA66-37C0E77D4345}" destId="{78157FEA-1C74-47ED-9CB3-3A189E988801}" srcOrd="0" destOrd="0" presId="urn:microsoft.com/office/officeart/2005/8/layout/hierarchy4"/>
    <dgm:cxn modelId="{1D54C895-A6D4-411C-A68B-5F04639772ED}" type="presOf" srcId="{63D67872-1451-4187-B670-4F5FEED454FC}" destId="{D3815FB4-F733-4FF2-925A-4B41FEF62B8D}" srcOrd="0" destOrd="0" presId="urn:microsoft.com/office/officeart/2005/8/layout/hierarchy4"/>
    <dgm:cxn modelId="{F9C3DF96-1CC9-4268-8532-2982D8A90E86}" type="presOf" srcId="{4986277E-33BC-4E48-97D4-A0F5942046D5}" destId="{F54F00CF-B500-496D-A3CA-9CACCE1515BC}" srcOrd="0" destOrd="0" presId="urn:microsoft.com/office/officeart/2005/8/layout/hierarchy4"/>
    <dgm:cxn modelId="{00B3689C-1057-4143-88E2-E2A63739A633}" type="presOf" srcId="{2A5DAB6D-6050-44E1-8D22-2F4AE51F9A02}" destId="{3DED325E-BD03-41D1-93BA-A41CDC0AC375}" srcOrd="0" destOrd="0" presId="urn:microsoft.com/office/officeart/2005/8/layout/hierarchy4"/>
    <dgm:cxn modelId="{A3E3CA9C-12DC-41BA-A545-7697F32BE74F}" srcId="{C772E4BC-F1DB-4D30-92FA-4B0D97C6D79F}" destId="{73318514-2147-4A46-A086-CC45902AFDB9}" srcOrd="0" destOrd="0" parTransId="{E7773A85-3D24-4C4A-9C45-ECCAB2C35BE7}" sibTransId="{1C5B7B2D-8479-49AD-B495-917D976E4F1E}"/>
    <dgm:cxn modelId="{3BFD61A7-DC0E-4137-888F-6DF87D3B9E8C}" srcId="{196E5B3A-F9AD-4D0B-84BE-75DDA1F92970}" destId="{A483A74D-1FF7-4EB7-A3F1-EA03539FC604}" srcOrd="0" destOrd="0" parTransId="{40B332E6-05B2-4D8D-BC2D-DB03D1ECEC0E}" sibTransId="{41A5989C-506E-4462-AB12-87CAD069F522}"/>
    <dgm:cxn modelId="{F05EFBB1-F11C-4C3C-BD91-9FA2C7265AB2}" type="presOf" srcId="{39E49CD8-C6B2-4710-909A-E0007F198690}" destId="{44469F81-0359-477E-955A-58B09E230FDA}" srcOrd="0" destOrd="0" presId="urn:microsoft.com/office/officeart/2005/8/layout/hierarchy4"/>
    <dgm:cxn modelId="{534EFCB1-CB97-4BF1-94A9-01EE11A7B134}" type="presOf" srcId="{D29268AC-BF5D-4B48-8F6E-F3EB544CC549}" destId="{E6A1B834-162B-4C07-8891-E8BC91483C9A}" srcOrd="0" destOrd="0" presId="urn:microsoft.com/office/officeart/2005/8/layout/hierarchy4"/>
    <dgm:cxn modelId="{5B93F3B5-B49B-4B0C-8803-3AD433B67463}" srcId="{D29268AC-BF5D-4B48-8F6E-F3EB544CC549}" destId="{13888AFE-B6FE-45A8-BCA0-705D546E6EE2}" srcOrd="0" destOrd="0" parTransId="{A1588EBD-631F-4C33-9A67-7F267CB8D8A6}" sibTransId="{3B90D066-0D5C-4543-A776-0964972DF785}"/>
    <dgm:cxn modelId="{75E541B7-7313-4698-AFDC-3999102A79DA}" type="presOf" srcId="{4F04BF35-1AC6-46FC-B4B1-134A30F329F3}" destId="{4C2C9E25-B2AF-4AA2-9722-5E59F1E63DC5}" srcOrd="0" destOrd="0" presId="urn:microsoft.com/office/officeart/2005/8/layout/hierarchy4"/>
    <dgm:cxn modelId="{5B7D77BA-4A93-4976-AF41-0F3FF59117CA}" srcId="{20216A20-CF3A-4021-BC97-7533BBA4C7DB}" destId="{39E49CD8-C6B2-4710-909A-E0007F198690}" srcOrd="0" destOrd="0" parTransId="{631CEA1E-9461-412B-975C-C21919B28E7B}" sibTransId="{D936F376-9102-402E-BE9D-7FEFAEA13507}"/>
    <dgm:cxn modelId="{80C789C8-506B-4798-89A9-35CBE8C0F502}" type="presOf" srcId="{B7AE2E57-E6D1-44DE-BB17-508D153C270B}" destId="{A0668F43-EE58-42BF-81BC-C9BBBF73F117}" srcOrd="0" destOrd="0" presId="urn:microsoft.com/office/officeart/2005/8/layout/hierarchy4"/>
    <dgm:cxn modelId="{9D1948CF-326B-40D4-AB24-DFBAEF15F7E7}" type="presOf" srcId="{C772E4BC-F1DB-4D30-92FA-4B0D97C6D79F}" destId="{24CE8144-DD0E-49C8-BB4A-50E35D94E1A1}" srcOrd="0" destOrd="0" presId="urn:microsoft.com/office/officeart/2005/8/layout/hierarchy4"/>
    <dgm:cxn modelId="{B35B5AD9-CF9B-4DA8-885D-A6B0364FC45E}" type="presOf" srcId="{A483A74D-1FF7-4EB7-A3F1-EA03539FC604}" destId="{D86D2AF7-BECD-41F1-B14A-E78A16FF1C70}" srcOrd="0" destOrd="0" presId="urn:microsoft.com/office/officeart/2005/8/layout/hierarchy4"/>
    <dgm:cxn modelId="{AF04C4E0-6B87-4B7B-B2B7-8B3A965A1FAF}" type="presOf" srcId="{2B064342-1B82-406E-8A23-DFF603050475}" destId="{2420C151-4800-48DF-B7E1-90EBFC84CB80}" srcOrd="0" destOrd="0" presId="urn:microsoft.com/office/officeart/2005/8/layout/hierarchy4"/>
    <dgm:cxn modelId="{21BD40E2-C34B-4F8C-8BFF-3B612D70F570}" srcId="{DB6C5088-B428-4B7C-BAB0-F6FB1B544BD0}" destId="{D29268AC-BF5D-4B48-8F6E-F3EB544CC549}" srcOrd="0" destOrd="0" parTransId="{EBE1D2FE-1B62-488B-A81D-D41B37E33573}" sibTransId="{B216D041-40B5-42BA-A14A-795D043B5F6D}"/>
    <dgm:cxn modelId="{25BD4DEB-538D-48C9-A9B6-DDC72E3128C9}" type="presOf" srcId="{F9C7DE97-ED5E-4CFE-A1F7-0725F86552E9}" destId="{6401AB64-B452-4AD8-8C4A-D8703C4695DC}" srcOrd="0" destOrd="0" presId="urn:microsoft.com/office/officeart/2005/8/layout/hierarchy4"/>
    <dgm:cxn modelId="{30DF9BED-D64E-418C-9081-EF3DB3AF61E4}" srcId="{4A07148E-B9C9-4207-A1AB-68B7257DD160}" destId="{4F04BF35-1AC6-46FC-B4B1-134A30F329F3}" srcOrd="0" destOrd="0" parTransId="{97787DA9-13AD-4441-AAF7-FE269EC0F409}" sibTransId="{D65B7319-39D5-4A36-AEF5-1E1FFB4EEDD1}"/>
    <dgm:cxn modelId="{F01994EF-CEDB-42F3-9EB3-31F1E63B5EC5}" type="presOf" srcId="{F20631C0-CC55-49BB-9012-1137FB245920}" destId="{A122660A-03D9-4972-B9A9-5982AB8F4E5C}" srcOrd="0" destOrd="0" presId="urn:microsoft.com/office/officeart/2005/8/layout/hierarchy4"/>
    <dgm:cxn modelId="{7449C1F1-243C-4431-B392-E7A1C385AF85}" srcId="{DB6C5088-B428-4B7C-BAB0-F6FB1B544BD0}" destId="{2A5DAB6D-6050-44E1-8D22-2F4AE51F9A02}" srcOrd="5" destOrd="0" parTransId="{EB5DB20B-2203-4650-838A-DD4533DBD00D}" sibTransId="{A7A7A683-924B-4776-8FE6-AE3AC021F966}"/>
    <dgm:cxn modelId="{978D34FA-DD3E-48F3-AF3F-93C716CB7848}" srcId="{2A5DAB6D-6050-44E1-8D22-2F4AE51F9A02}" destId="{B7AE2E57-E6D1-44DE-BB17-508D153C270B}" srcOrd="0" destOrd="0" parTransId="{A2F33D31-A3BC-42A6-8A22-1C5B35859AE0}" sibTransId="{C8C6C652-0CAD-4809-8505-1799A200BCFC}"/>
    <dgm:cxn modelId="{60E0A8FD-D9CE-4F83-A691-D2FD791C3517}" srcId="{A483A74D-1FF7-4EB7-A3F1-EA03539FC604}" destId="{F9C7DE97-ED5E-4CFE-A1F7-0725F86552E9}" srcOrd="0" destOrd="0" parTransId="{24C1B4E2-F354-4B33-8E46-BA829E477D8C}" sibTransId="{80D12E53-7F76-4A3B-B193-6FAECBAE7FFC}"/>
    <dgm:cxn modelId="{C701474A-6AFE-48B7-8A91-9675F28136CC}" type="presParOf" srcId="{321E487B-D860-4E43-A2AC-27411F3AC03D}" destId="{5A8A9641-F282-4381-9DDD-71213E106510}" srcOrd="0" destOrd="0" presId="urn:microsoft.com/office/officeart/2005/8/layout/hierarchy4"/>
    <dgm:cxn modelId="{9B1907C4-7090-4731-A224-65149D47F2E0}" type="presParOf" srcId="{5A8A9641-F282-4381-9DDD-71213E106510}" destId="{60028128-87E8-426B-A61C-4FFA1C5F0835}" srcOrd="0" destOrd="0" presId="urn:microsoft.com/office/officeart/2005/8/layout/hierarchy4"/>
    <dgm:cxn modelId="{0CE9F708-E382-4E17-916C-12B1F62605CD}" type="presParOf" srcId="{5A8A9641-F282-4381-9DDD-71213E106510}" destId="{F17235C4-1A6E-416E-8918-A5D92BECFB17}" srcOrd="1" destOrd="0" presId="urn:microsoft.com/office/officeart/2005/8/layout/hierarchy4"/>
    <dgm:cxn modelId="{B8A9E110-F9B8-4947-B5D8-1DB6C35A644E}" type="presParOf" srcId="{5A8A9641-F282-4381-9DDD-71213E106510}" destId="{E585B493-2D97-48BB-8B70-0B275FD50311}" srcOrd="2" destOrd="0" presId="urn:microsoft.com/office/officeart/2005/8/layout/hierarchy4"/>
    <dgm:cxn modelId="{316CB0A8-AB34-4E37-B625-B9A9AAB1842C}" type="presParOf" srcId="{E585B493-2D97-48BB-8B70-0B275FD50311}" destId="{5288165C-2EA7-425F-A7E7-B7CEC28B01B8}" srcOrd="0" destOrd="0" presId="urn:microsoft.com/office/officeart/2005/8/layout/hierarchy4"/>
    <dgm:cxn modelId="{DCFBA4D2-F083-4A99-902C-B2FE431AC6B0}" type="presParOf" srcId="{5288165C-2EA7-425F-A7E7-B7CEC28B01B8}" destId="{E6A1B834-162B-4C07-8891-E8BC91483C9A}" srcOrd="0" destOrd="0" presId="urn:microsoft.com/office/officeart/2005/8/layout/hierarchy4"/>
    <dgm:cxn modelId="{0E9C0F02-5728-40F2-B303-D009C981F578}" type="presParOf" srcId="{5288165C-2EA7-425F-A7E7-B7CEC28B01B8}" destId="{FC4B92E3-C53B-40EC-816B-FCBC61F744A0}" srcOrd="1" destOrd="0" presId="urn:microsoft.com/office/officeart/2005/8/layout/hierarchy4"/>
    <dgm:cxn modelId="{9FF0A276-2136-41F2-9F15-75DE1E9D177D}" type="presParOf" srcId="{5288165C-2EA7-425F-A7E7-B7CEC28B01B8}" destId="{6AEC171E-300A-44BC-B0AA-591E8C5B5A20}" srcOrd="2" destOrd="0" presId="urn:microsoft.com/office/officeart/2005/8/layout/hierarchy4"/>
    <dgm:cxn modelId="{58CC393A-458C-42A9-91F8-8F0778D82E2D}" type="presParOf" srcId="{6AEC171E-300A-44BC-B0AA-591E8C5B5A20}" destId="{5434A839-0D3E-4BAA-8A2B-6E8FF1201F78}" srcOrd="0" destOrd="0" presId="urn:microsoft.com/office/officeart/2005/8/layout/hierarchy4"/>
    <dgm:cxn modelId="{368E2627-09DC-4290-98FA-A44D2351D5DC}" type="presParOf" srcId="{5434A839-0D3E-4BAA-8A2B-6E8FF1201F78}" destId="{C69A4059-F770-4839-97D5-079923F9CD20}" srcOrd="0" destOrd="0" presId="urn:microsoft.com/office/officeart/2005/8/layout/hierarchy4"/>
    <dgm:cxn modelId="{ACD4C3FB-964A-451A-ADB4-B7C4C939CEE5}" type="presParOf" srcId="{5434A839-0D3E-4BAA-8A2B-6E8FF1201F78}" destId="{E1DFFCE4-5293-4A56-BA0E-3AA34262D5B8}" srcOrd="1" destOrd="0" presId="urn:microsoft.com/office/officeart/2005/8/layout/hierarchy4"/>
    <dgm:cxn modelId="{422F5D17-7DF4-4C49-BC59-6C04818706C2}" type="presParOf" srcId="{5434A839-0D3E-4BAA-8A2B-6E8FF1201F78}" destId="{7E759B43-A27C-463C-9FB5-8F4C064BE6F7}" srcOrd="2" destOrd="0" presId="urn:microsoft.com/office/officeart/2005/8/layout/hierarchy4"/>
    <dgm:cxn modelId="{4E4B66F5-CF1E-4723-A481-1BBF304881E2}" type="presParOf" srcId="{7E759B43-A27C-463C-9FB5-8F4C064BE6F7}" destId="{015160CC-AD5C-452F-8D23-00D85C35AE6F}" srcOrd="0" destOrd="0" presId="urn:microsoft.com/office/officeart/2005/8/layout/hierarchy4"/>
    <dgm:cxn modelId="{7D9A155C-A973-4849-91A3-E785E379835F}" type="presParOf" srcId="{015160CC-AD5C-452F-8D23-00D85C35AE6F}" destId="{8BC81248-48E1-40B8-A4F8-EA10FC70F3B3}" srcOrd="0" destOrd="0" presId="urn:microsoft.com/office/officeart/2005/8/layout/hierarchy4"/>
    <dgm:cxn modelId="{0F6407FD-187D-4B86-9267-2F1235390131}" type="presParOf" srcId="{015160CC-AD5C-452F-8D23-00D85C35AE6F}" destId="{C7E44ED7-B41B-44EB-9D14-622E04722AAC}" srcOrd="1" destOrd="0" presId="urn:microsoft.com/office/officeart/2005/8/layout/hierarchy4"/>
    <dgm:cxn modelId="{C8C14763-6DDF-4363-9611-425047C58CEF}" type="presParOf" srcId="{E585B493-2D97-48BB-8B70-0B275FD50311}" destId="{7CAC7085-DBFB-4AE3-BC9B-38C6CE55FE6F}" srcOrd="1" destOrd="0" presId="urn:microsoft.com/office/officeart/2005/8/layout/hierarchy4"/>
    <dgm:cxn modelId="{832030D1-9ADD-449E-947B-F9EF9A7E1C85}" type="presParOf" srcId="{E585B493-2D97-48BB-8B70-0B275FD50311}" destId="{6B182BEF-CCD4-4CAE-AC81-6A836E8EB079}" srcOrd="2" destOrd="0" presId="urn:microsoft.com/office/officeart/2005/8/layout/hierarchy4"/>
    <dgm:cxn modelId="{667F102E-D883-4DB2-91D4-C68C3C165E41}" type="presParOf" srcId="{6B182BEF-CCD4-4CAE-AC81-6A836E8EB079}" destId="{AB8E7172-A3E9-409E-830D-25E593322C88}" srcOrd="0" destOrd="0" presId="urn:microsoft.com/office/officeart/2005/8/layout/hierarchy4"/>
    <dgm:cxn modelId="{A7218691-778F-4380-855D-43BA15991226}" type="presParOf" srcId="{6B182BEF-CCD4-4CAE-AC81-6A836E8EB079}" destId="{097BD582-EF6D-4EAB-B00C-F7F9CCA9301B}" srcOrd="1" destOrd="0" presId="urn:microsoft.com/office/officeart/2005/8/layout/hierarchy4"/>
    <dgm:cxn modelId="{41137BAD-3A93-4411-9EBD-0FB689543EB9}" type="presParOf" srcId="{6B182BEF-CCD4-4CAE-AC81-6A836E8EB079}" destId="{B91E6960-0268-4CF7-8E1E-E4FC2C43404F}" srcOrd="2" destOrd="0" presId="urn:microsoft.com/office/officeart/2005/8/layout/hierarchy4"/>
    <dgm:cxn modelId="{986A037D-4A48-40AF-93EA-E3023BB4D14D}" type="presParOf" srcId="{B91E6960-0268-4CF7-8E1E-E4FC2C43404F}" destId="{93923AE7-BBB3-4839-B9A4-9A879AF014C6}" srcOrd="0" destOrd="0" presId="urn:microsoft.com/office/officeart/2005/8/layout/hierarchy4"/>
    <dgm:cxn modelId="{21A7DBF4-B31A-45AC-93F9-56FB079EDE76}" type="presParOf" srcId="{93923AE7-BBB3-4839-B9A4-9A879AF014C6}" destId="{8EF5CA2F-FE32-4E5F-B54A-A7A52AC48C6D}" srcOrd="0" destOrd="0" presId="urn:microsoft.com/office/officeart/2005/8/layout/hierarchy4"/>
    <dgm:cxn modelId="{2B6CAEC3-DEB9-4A55-A9DE-9AD0A9E636C5}" type="presParOf" srcId="{93923AE7-BBB3-4839-B9A4-9A879AF014C6}" destId="{CB00ADE9-5A3F-4878-BFA5-5328FFBCBA4A}" srcOrd="1" destOrd="0" presId="urn:microsoft.com/office/officeart/2005/8/layout/hierarchy4"/>
    <dgm:cxn modelId="{363BBE09-B510-4429-8730-91EE702F687C}" type="presParOf" srcId="{93923AE7-BBB3-4839-B9A4-9A879AF014C6}" destId="{01F9BBDA-253C-47E6-8384-666AD4E45714}" srcOrd="2" destOrd="0" presId="urn:microsoft.com/office/officeart/2005/8/layout/hierarchy4"/>
    <dgm:cxn modelId="{B23A1444-C8DD-405F-96F3-A714D13EBD36}" type="presParOf" srcId="{01F9BBDA-253C-47E6-8384-666AD4E45714}" destId="{DA3D7B5E-C926-43EE-8242-58E2BECDD8DD}" srcOrd="0" destOrd="0" presId="urn:microsoft.com/office/officeart/2005/8/layout/hierarchy4"/>
    <dgm:cxn modelId="{9D6D4400-6C4A-47FA-9714-01B1375E2D0D}" type="presParOf" srcId="{DA3D7B5E-C926-43EE-8242-58E2BECDD8DD}" destId="{4C2C9E25-B2AF-4AA2-9722-5E59F1E63DC5}" srcOrd="0" destOrd="0" presId="urn:microsoft.com/office/officeart/2005/8/layout/hierarchy4"/>
    <dgm:cxn modelId="{FA81B2F2-75EE-438F-8692-7CD033F4A745}" type="presParOf" srcId="{DA3D7B5E-C926-43EE-8242-58E2BECDD8DD}" destId="{63FD6E59-BA6A-412A-8D91-D7F761F3D697}" srcOrd="1" destOrd="0" presId="urn:microsoft.com/office/officeart/2005/8/layout/hierarchy4"/>
    <dgm:cxn modelId="{99C24611-48C9-467B-896F-4EF024760B60}" type="presParOf" srcId="{E585B493-2D97-48BB-8B70-0B275FD50311}" destId="{21DB6802-E70D-43D7-A4C5-D988269EB999}" srcOrd="3" destOrd="0" presId="urn:microsoft.com/office/officeart/2005/8/layout/hierarchy4"/>
    <dgm:cxn modelId="{7196298C-5A9D-4024-8BBF-8442BD3B978F}" type="presParOf" srcId="{E585B493-2D97-48BB-8B70-0B275FD50311}" destId="{AA4B188D-FEDE-4EDD-B5DD-F4695B0DE502}" srcOrd="4" destOrd="0" presId="urn:microsoft.com/office/officeart/2005/8/layout/hierarchy4"/>
    <dgm:cxn modelId="{634B179E-13F6-4001-80D9-176EFB72D805}" type="presParOf" srcId="{AA4B188D-FEDE-4EDD-B5DD-F4695B0DE502}" destId="{7DF7030B-D887-45E2-A101-9C596FAE106D}" srcOrd="0" destOrd="0" presId="urn:microsoft.com/office/officeart/2005/8/layout/hierarchy4"/>
    <dgm:cxn modelId="{5C03EB22-245F-47E5-B1DB-0067EB7808CB}" type="presParOf" srcId="{AA4B188D-FEDE-4EDD-B5DD-F4695B0DE502}" destId="{7BE7E41D-9CAF-4EF3-9161-66DA5404311E}" srcOrd="1" destOrd="0" presId="urn:microsoft.com/office/officeart/2005/8/layout/hierarchy4"/>
    <dgm:cxn modelId="{E2B66393-9B0C-451C-B58D-A2DD01F37444}" type="presParOf" srcId="{AA4B188D-FEDE-4EDD-B5DD-F4695B0DE502}" destId="{EB22A6EF-C4C0-45FB-88E7-41E7B0EF4AD9}" srcOrd="2" destOrd="0" presId="urn:microsoft.com/office/officeart/2005/8/layout/hierarchy4"/>
    <dgm:cxn modelId="{C1328DF1-04A8-458D-9215-B788F64D2D0C}" type="presParOf" srcId="{EB22A6EF-C4C0-45FB-88E7-41E7B0EF4AD9}" destId="{978C9F05-8509-404C-B5AF-A0D896FD9F58}" srcOrd="0" destOrd="0" presId="urn:microsoft.com/office/officeart/2005/8/layout/hierarchy4"/>
    <dgm:cxn modelId="{A3B4F5CF-6917-4A23-B562-CBC164A9A124}" type="presParOf" srcId="{978C9F05-8509-404C-B5AF-A0D896FD9F58}" destId="{D86D2AF7-BECD-41F1-B14A-E78A16FF1C70}" srcOrd="0" destOrd="0" presId="urn:microsoft.com/office/officeart/2005/8/layout/hierarchy4"/>
    <dgm:cxn modelId="{D0A9539A-F1E6-4D1F-860C-782E3243940B}" type="presParOf" srcId="{978C9F05-8509-404C-B5AF-A0D896FD9F58}" destId="{718CDBA1-2326-4F01-84D2-A2F3515CE6BC}" srcOrd="1" destOrd="0" presId="urn:microsoft.com/office/officeart/2005/8/layout/hierarchy4"/>
    <dgm:cxn modelId="{9B6EED2E-9880-4FD9-8A29-104CC17C22FF}" type="presParOf" srcId="{978C9F05-8509-404C-B5AF-A0D896FD9F58}" destId="{7CDF3575-DDCC-41C0-AF81-12F6C6EC092D}" srcOrd="2" destOrd="0" presId="urn:microsoft.com/office/officeart/2005/8/layout/hierarchy4"/>
    <dgm:cxn modelId="{CC252C8E-A7F6-4973-82C9-F79972F195AB}" type="presParOf" srcId="{7CDF3575-DDCC-41C0-AF81-12F6C6EC092D}" destId="{A8A00990-348A-450B-BCDD-BB0297C9D014}" srcOrd="0" destOrd="0" presId="urn:microsoft.com/office/officeart/2005/8/layout/hierarchy4"/>
    <dgm:cxn modelId="{B55932B9-74B6-43D2-A598-AAC17999A296}" type="presParOf" srcId="{A8A00990-348A-450B-BCDD-BB0297C9D014}" destId="{6401AB64-B452-4AD8-8C4A-D8703C4695DC}" srcOrd="0" destOrd="0" presId="urn:microsoft.com/office/officeart/2005/8/layout/hierarchy4"/>
    <dgm:cxn modelId="{66DDE515-3960-490C-8AE3-37CC8BB24B42}" type="presParOf" srcId="{A8A00990-348A-450B-BCDD-BB0297C9D014}" destId="{B0CB5599-0D5E-4329-BE23-F5FA647BA398}" srcOrd="1" destOrd="0" presId="urn:microsoft.com/office/officeart/2005/8/layout/hierarchy4"/>
    <dgm:cxn modelId="{A10BE9D1-7B34-4980-9673-89E0C9844791}" type="presParOf" srcId="{E585B493-2D97-48BB-8B70-0B275FD50311}" destId="{6FC4896B-E707-4C14-86EB-E291E6431377}" srcOrd="5" destOrd="0" presId="urn:microsoft.com/office/officeart/2005/8/layout/hierarchy4"/>
    <dgm:cxn modelId="{534CAE08-CF14-4716-B96E-9F169DC20DFD}" type="presParOf" srcId="{E585B493-2D97-48BB-8B70-0B275FD50311}" destId="{6F95F4D1-9A2E-4775-828E-861CC7E15BEF}" srcOrd="6" destOrd="0" presId="urn:microsoft.com/office/officeart/2005/8/layout/hierarchy4"/>
    <dgm:cxn modelId="{7DABB940-75EA-43A7-BC7D-881CB2733A96}" type="presParOf" srcId="{6F95F4D1-9A2E-4775-828E-861CC7E15BEF}" destId="{A122660A-03D9-4972-B9A9-5982AB8F4E5C}" srcOrd="0" destOrd="0" presId="urn:microsoft.com/office/officeart/2005/8/layout/hierarchy4"/>
    <dgm:cxn modelId="{0DBB2E4C-B446-4140-BC7A-4DD7C295895B}" type="presParOf" srcId="{6F95F4D1-9A2E-4775-828E-861CC7E15BEF}" destId="{2520DF5E-083E-44B5-91AA-7C20A2B85464}" srcOrd="1" destOrd="0" presId="urn:microsoft.com/office/officeart/2005/8/layout/hierarchy4"/>
    <dgm:cxn modelId="{4F768B06-6919-48B4-8EC2-F73F128612BF}" type="presParOf" srcId="{6F95F4D1-9A2E-4775-828E-861CC7E15BEF}" destId="{C06231D5-F1E5-4DCA-ABCC-EA91D359D480}" srcOrd="2" destOrd="0" presId="urn:microsoft.com/office/officeart/2005/8/layout/hierarchy4"/>
    <dgm:cxn modelId="{201AD72D-4540-4D0D-95E9-82389DE3A7AD}" type="presParOf" srcId="{C06231D5-F1E5-4DCA-ABCC-EA91D359D480}" destId="{FB322BF8-6833-4C9A-B65D-7108B668DAD4}" srcOrd="0" destOrd="0" presId="urn:microsoft.com/office/officeart/2005/8/layout/hierarchy4"/>
    <dgm:cxn modelId="{BFA6D9A5-B8A0-4037-9AA5-A0321FD0E4C5}" type="presParOf" srcId="{FB322BF8-6833-4C9A-B65D-7108B668DAD4}" destId="{78157FEA-1C74-47ED-9CB3-3A189E988801}" srcOrd="0" destOrd="0" presId="urn:microsoft.com/office/officeart/2005/8/layout/hierarchy4"/>
    <dgm:cxn modelId="{541B9989-3A00-43AF-803C-4AD372833DF4}" type="presParOf" srcId="{FB322BF8-6833-4C9A-B65D-7108B668DAD4}" destId="{EC90DE04-11CD-4190-B865-020E6AD689F3}" srcOrd="1" destOrd="0" presId="urn:microsoft.com/office/officeart/2005/8/layout/hierarchy4"/>
    <dgm:cxn modelId="{FE6FD100-2817-4A7E-B70C-2FA8F9F75B38}" type="presParOf" srcId="{FB322BF8-6833-4C9A-B65D-7108B668DAD4}" destId="{00F72162-755E-409B-A2A8-19A951562178}" srcOrd="2" destOrd="0" presId="urn:microsoft.com/office/officeart/2005/8/layout/hierarchy4"/>
    <dgm:cxn modelId="{E0D2CDF5-F8DB-4F15-86EF-8305DB6E436D}" type="presParOf" srcId="{00F72162-755E-409B-A2A8-19A951562178}" destId="{FA438203-5C95-4056-BBBE-D461ACA56598}" srcOrd="0" destOrd="0" presId="urn:microsoft.com/office/officeart/2005/8/layout/hierarchy4"/>
    <dgm:cxn modelId="{0B6E9E18-8448-4AB2-80CA-D8688D57D5C3}" type="presParOf" srcId="{FA438203-5C95-4056-BBBE-D461ACA56598}" destId="{F54F00CF-B500-496D-A3CA-9CACCE1515BC}" srcOrd="0" destOrd="0" presId="urn:microsoft.com/office/officeart/2005/8/layout/hierarchy4"/>
    <dgm:cxn modelId="{7F552DDE-6075-49F2-930C-5E9EB12F38C4}" type="presParOf" srcId="{FA438203-5C95-4056-BBBE-D461ACA56598}" destId="{19D1A269-82A4-41D6-B56C-663AD8B4C621}" srcOrd="1" destOrd="0" presId="urn:microsoft.com/office/officeart/2005/8/layout/hierarchy4"/>
    <dgm:cxn modelId="{AB32890F-4389-4A86-84AA-E681CA4DFC13}" type="presParOf" srcId="{E585B493-2D97-48BB-8B70-0B275FD50311}" destId="{E579744E-586F-4EC0-8A53-528126B81ED6}" srcOrd="7" destOrd="0" presId="urn:microsoft.com/office/officeart/2005/8/layout/hierarchy4"/>
    <dgm:cxn modelId="{7A833FA8-21D5-4168-AD27-94653DAE558C}" type="presParOf" srcId="{E585B493-2D97-48BB-8B70-0B275FD50311}" destId="{A618A851-43D0-45E2-A0A2-677FFF3B03DC}" srcOrd="8" destOrd="0" presId="urn:microsoft.com/office/officeart/2005/8/layout/hierarchy4"/>
    <dgm:cxn modelId="{AC525504-0364-47B8-BF47-9AC784FF8D7E}" type="presParOf" srcId="{A618A851-43D0-45E2-A0A2-677FFF3B03DC}" destId="{DD57B023-6641-49BF-AFD8-C0EB18154081}" srcOrd="0" destOrd="0" presId="urn:microsoft.com/office/officeart/2005/8/layout/hierarchy4"/>
    <dgm:cxn modelId="{24E3F032-2921-4D27-B4E7-FD6B217118D6}" type="presParOf" srcId="{A618A851-43D0-45E2-A0A2-677FFF3B03DC}" destId="{A11C1CCA-0601-4F57-ADDF-62C923BD038F}" srcOrd="1" destOrd="0" presId="urn:microsoft.com/office/officeart/2005/8/layout/hierarchy4"/>
    <dgm:cxn modelId="{78576DD8-991F-4D71-A1B5-D1AFF2D46F8F}" type="presParOf" srcId="{A618A851-43D0-45E2-A0A2-677FFF3B03DC}" destId="{B5C5D20C-4341-4A97-9EBA-ABC7DD599E4D}" srcOrd="2" destOrd="0" presId="urn:microsoft.com/office/officeart/2005/8/layout/hierarchy4"/>
    <dgm:cxn modelId="{A4FA4919-9234-4564-9C74-3464BEFD15C0}" type="presParOf" srcId="{B5C5D20C-4341-4A97-9EBA-ABC7DD599E4D}" destId="{414B12F6-0E9B-4768-9882-FE6EEDFFF70F}" srcOrd="0" destOrd="0" presId="urn:microsoft.com/office/officeart/2005/8/layout/hierarchy4"/>
    <dgm:cxn modelId="{FBB8FF03-A8FE-4566-8105-1E55603A5E48}" type="presParOf" srcId="{414B12F6-0E9B-4768-9882-FE6EEDFFF70F}" destId="{44469F81-0359-477E-955A-58B09E230FDA}" srcOrd="0" destOrd="0" presId="urn:microsoft.com/office/officeart/2005/8/layout/hierarchy4"/>
    <dgm:cxn modelId="{8E0BD157-515C-4DA9-96FC-88FB11ABE0E7}" type="presParOf" srcId="{414B12F6-0E9B-4768-9882-FE6EEDFFF70F}" destId="{C1C49388-079A-40BB-9C90-0BC4ECE900FF}" srcOrd="1" destOrd="0" presId="urn:microsoft.com/office/officeart/2005/8/layout/hierarchy4"/>
    <dgm:cxn modelId="{3F0F0B09-4EC1-4887-9BF9-74A61120196D}" type="presParOf" srcId="{414B12F6-0E9B-4768-9882-FE6EEDFFF70F}" destId="{FB0741F0-F197-476C-8A21-AD21607198D9}" srcOrd="2" destOrd="0" presId="urn:microsoft.com/office/officeart/2005/8/layout/hierarchy4"/>
    <dgm:cxn modelId="{27A9FD4B-2677-4797-9AB2-72A1A809C677}" type="presParOf" srcId="{FB0741F0-F197-476C-8A21-AD21607198D9}" destId="{248DB8A6-8A19-4E1C-AE6B-159E813BE566}" srcOrd="0" destOrd="0" presId="urn:microsoft.com/office/officeart/2005/8/layout/hierarchy4"/>
    <dgm:cxn modelId="{597272C7-F398-4CC1-90CC-8A4EB9917E69}" type="presParOf" srcId="{248DB8A6-8A19-4E1C-AE6B-159E813BE566}" destId="{2D17D062-7E4C-4025-92C3-71C9B94BA4C2}" srcOrd="0" destOrd="0" presId="urn:microsoft.com/office/officeart/2005/8/layout/hierarchy4"/>
    <dgm:cxn modelId="{97255164-2B23-47DD-9D7E-C83928786164}" type="presParOf" srcId="{248DB8A6-8A19-4E1C-AE6B-159E813BE566}" destId="{FE1785DB-642B-4540-A059-D30E57804CC5}" srcOrd="1" destOrd="0" presId="urn:microsoft.com/office/officeart/2005/8/layout/hierarchy4"/>
    <dgm:cxn modelId="{8A80FA8B-0867-482D-A5C6-4A8C89E94FB1}" type="presParOf" srcId="{E585B493-2D97-48BB-8B70-0B275FD50311}" destId="{3D7FC39D-3A8F-4369-894A-B2B3989FA4AB}" srcOrd="9" destOrd="0" presId="urn:microsoft.com/office/officeart/2005/8/layout/hierarchy4"/>
    <dgm:cxn modelId="{ECC3ABE2-95D5-4839-983F-327CCB33FBB9}" type="presParOf" srcId="{E585B493-2D97-48BB-8B70-0B275FD50311}" destId="{294D8C72-7D3F-4E6A-ABCD-3F1C30BFCA0C}" srcOrd="10" destOrd="0" presId="urn:microsoft.com/office/officeart/2005/8/layout/hierarchy4"/>
    <dgm:cxn modelId="{DBA0D148-2482-4A09-AA7C-A9CB528366D3}" type="presParOf" srcId="{294D8C72-7D3F-4E6A-ABCD-3F1C30BFCA0C}" destId="{3DED325E-BD03-41D1-93BA-A41CDC0AC375}" srcOrd="0" destOrd="0" presId="urn:microsoft.com/office/officeart/2005/8/layout/hierarchy4"/>
    <dgm:cxn modelId="{2D0A266E-D227-44D0-8786-88DC218F6D5E}" type="presParOf" srcId="{294D8C72-7D3F-4E6A-ABCD-3F1C30BFCA0C}" destId="{93B0A378-6713-46B1-BF6F-82893C62812A}" srcOrd="1" destOrd="0" presId="urn:microsoft.com/office/officeart/2005/8/layout/hierarchy4"/>
    <dgm:cxn modelId="{97E949A6-3285-4559-B38C-57986A52F8D5}" type="presParOf" srcId="{294D8C72-7D3F-4E6A-ABCD-3F1C30BFCA0C}" destId="{789C86E2-2CD5-4401-BBC0-25129DBC434C}" srcOrd="2" destOrd="0" presId="urn:microsoft.com/office/officeart/2005/8/layout/hierarchy4"/>
    <dgm:cxn modelId="{DE34F8F4-7C45-4DAE-85A4-34A20CD28E19}" type="presParOf" srcId="{789C86E2-2CD5-4401-BBC0-25129DBC434C}" destId="{41B377A3-82DE-4C3B-B102-03E924E6115C}" srcOrd="0" destOrd="0" presId="urn:microsoft.com/office/officeart/2005/8/layout/hierarchy4"/>
    <dgm:cxn modelId="{D3D09EA9-AB3D-4CDE-B820-DA361F375C10}" type="presParOf" srcId="{41B377A3-82DE-4C3B-B102-03E924E6115C}" destId="{A0668F43-EE58-42BF-81BC-C9BBBF73F117}" srcOrd="0" destOrd="0" presId="urn:microsoft.com/office/officeart/2005/8/layout/hierarchy4"/>
    <dgm:cxn modelId="{2CC1CD46-1CF2-44F9-924C-990FEBBFA54F}" type="presParOf" srcId="{41B377A3-82DE-4C3B-B102-03E924E6115C}" destId="{CDF64076-61C6-411C-B505-4CF4BF185747}" srcOrd="1" destOrd="0" presId="urn:microsoft.com/office/officeart/2005/8/layout/hierarchy4"/>
    <dgm:cxn modelId="{483FBA17-F87E-48C4-8CBF-B14B1F3DDD02}" type="presParOf" srcId="{41B377A3-82DE-4C3B-B102-03E924E6115C}" destId="{EAFAEEC7-87C1-486A-B276-29634F63EFB2}" srcOrd="2" destOrd="0" presId="urn:microsoft.com/office/officeart/2005/8/layout/hierarchy4"/>
    <dgm:cxn modelId="{421D1029-C933-42B0-BFE6-22C993054453}" type="presParOf" srcId="{EAFAEEC7-87C1-486A-B276-29634F63EFB2}" destId="{19391406-BFFF-4E7A-B002-11539910CBDB}" srcOrd="0" destOrd="0" presId="urn:microsoft.com/office/officeart/2005/8/layout/hierarchy4"/>
    <dgm:cxn modelId="{58AD63F1-A99F-4194-ACD8-78F29962E994}" type="presParOf" srcId="{19391406-BFFF-4E7A-B002-11539910CBDB}" destId="{2420C151-4800-48DF-B7E1-90EBFC84CB80}" srcOrd="0" destOrd="0" presId="urn:microsoft.com/office/officeart/2005/8/layout/hierarchy4"/>
    <dgm:cxn modelId="{1D316F40-472D-4D5D-8395-5E5771A8FEB5}" type="presParOf" srcId="{19391406-BFFF-4E7A-B002-11539910CBDB}" destId="{3541FF77-E1E3-44FD-9889-ADBDE17483E6}" srcOrd="1" destOrd="0" presId="urn:microsoft.com/office/officeart/2005/8/layout/hierarchy4"/>
    <dgm:cxn modelId="{03991331-6D53-4956-A66B-4891C9B8AB37}" type="presParOf" srcId="{E585B493-2D97-48BB-8B70-0B275FD50311}" destId="{22EB1101-88ED-4C52-AF6F-68957030EC63}" srcOrd="11" destOrd="0" presId="urn:microsoft.com/office/officeart/2005/8/layout/hierarchy4"/>
    <dgm:cxn modelId="{30B415AD-C2C8-449B-A968-93CA98409E63}" type="presParOf" srcId="{E585B493-2D97-48BB-8B70-0B275FD50311}" destId="{0F9808DC-CE74-4B0B-8CED-E55387977A6A}" srcOrd="12" destOrd="0" presId="urn:microsoft.com/office/officeart/2005/8/layout/hierarchy4"/>
    <dgm:cxn modelId="{1EFF297A-E6DB-4384-A42B-11595FF6EC1B}" type="presParOf" srcId="{0F9808DC-CE74-4B0B-8CED-E55387977A6A}" destId="{24CE8144-DD0E-49C8-BB4A-50E35D94E1A1}" srcOrd="0" destOrd="0" presId="urn:microsoft.com/office/officeart/2005/8/layout/hierarchy4"/>
    <dgm:cxn modelId="{9B0A4D75-C5DF-41BB-9C09-596BEDDF90E5}" type="presParOf" srcId="{0F9808DC-CE74-4B0B-8CED-E55387977A6A}" destId="{0A9087EE-2F1F-4C52-A26D-1549EB87192D}" srcOrd="1" destOrd="0" presId="urn:microsoft.com/office/officeart/2005/8/layout/hierarchy4"/>
    <dgm:cxn modelId="{4D8CC983-7A29-4600-8322-B558222FEEB0}" type="presParOf" srcId="{0F9808DC-CE74-4B0B-8CED-E55387977A6A}" destId="{E844BE55-D138-4063-8CDF-3BB38B179A67}" srcOrd="2" destOrd="0" presId="urn:microsoft.com/office/officeart/2005/8/layout/hierarchy4"/>
    <dgm:cxn modelId="{9DD1FC79-D039-4EC2-887C-73AE05C65F66}" type="presParOf" srcId="{E844BE55-D138-4063-8CDF-3BB38B179A67}" destId="{118543C1-DD35-4E3A-9F52-2FC45EE03626}" srcOrd="0" destOrd="0" presId="urn:microsoft.com/office/officeart/2005/8/layout/hierarchy4"/>
    <dgm:cxn modelId="{854B5945-D3A1-4616-BAC0-5796C715A5BA}" type="presParOf" srcId="{118543C1-DD35-4E3A-9F52-2FC45EE03626}" destId="{C0E3B46E-19BB-433B-98D0-C65032203701}" srcOrd="0" destOrd="0" presId="urn:microsoft.com/office/officeart/2005/8/layout/hierarchy4"/>
    <dgm:cxn modelId="{51FC6C32-148F-44F0-999D-3FCAF11E17B7}" type="presParOf" srcId="{118543C1-DD35-4E3A-9F52-2FC45EE03626}" destId="{8302E334-18B2-46D5-B3C2-F06176E50053}" srcOrd="1" destOrd="0" presId="urn:microsoft.com/office/officeart/2005/8/layout/hierarchy4"/>
    <dgm:cxn modelId="{8DD9C33B-C9BE-4E2C-B4A6-7FCF4F059E1C}" type="presParOf" srcId="{118543C1-DD35-4E3A-9F52-2FC45EE03626}" destId="{A392F4C8-AB83-4E17-AE97-30F7B623ABE9}" srcOrd="2" destOrd="0" presId="urn:microsoft.com/office/officeart/2005/8/layout/hierarchy4"/>
    <dgm:cxn modelId="{CE516A3E-6988-4B3B-8585-DF326176B294}" type="presParOf" srcId="{A392F4C8-AB83-4E17-AE97-30F7B623ABE9}" destId="{0013D987-DB15-4FD5-B124-8B9E1874D0C2}" srcOrd="0" destOrd="0" presId="urn:microsoft.com/office/officeart/2005/8/layout/hierarchy4"/>
    <dgm:cxn modelId="{A7B38037-D332-4D9C-AA7D-90B442BF22F8}" type="presParOf" srcId="{0013D987-DB15-4FD5-B124-8B9E1874D0C2}" destId="{D3815FB4-F733-4FF2-925A-4B41FEF62B8D}" srcOrd="0" destOrd="0" presId="urn:microsoft.com/office/officeart/2005/8/layout/hierarchy4"/>
    <dgm:cxn modelId="{D94AE4D8-8225-4B86-AC61-F163CB6BBF83}" type="presParOf" srcId="{0013D987-DB15-4FD5-B124-8B9E1874D0C2}" destId="{F66C90FA-ECDC-4551-A45E-7DEA1E5226B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28128-87E8-426B-A61C-4FFA1C5F0835}">
      <dsp:nvSpPr>
        <dsp:cNvPr id="0" name=""/>
        <dsp:cNvSpPr/>
      </dsp:nvSpPr>
      <dsp:spPr>
        <a:xfrm>
          <a:off x="6461" y="0"/>
          <a:ext cx="8362649" cy="625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700" kern="1200"/>
            <a:t>CIDIP'S</a:t>
          </a:r>
        </a:p>
      </dsp:txBody>
      <dsp:txXfrm>
        <a:off x="24782" y="18321"/>
        <a:ext cx="8326007" cy="588885"/>
      </dsp:txXfrm>
    </dsp:sp>
    <dsp:sp modelId="{E6A1B834-162B-4C07-8891-E8BC91483C9A}">
      <dsp:nvSpPr>
        <dsp:cNvPr id="0" name=""/>
        <dsp:cNvSpPr/>
      </dsp:nvSpPr>
      <dsp:spPr>
        <a:xfrm>
          <a:off x="14624" y="742366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CIDIP I: Panamá, 1975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47201" y="774943"/>
        <a:ext cx="1047096" cy="1228514"/>
      </dsp:txXfrm>
    </dsp:sp>
    <dsp:sp modelId="{C69A4059-F770-4839-97D5-079923F9CD20}">
      <dsp:nvSpPr>
        <dsp:cNvPr id="0" name=""/>
        <dsp:cNvSpPr/>
      </dsp:nvSpPr>
      <dsp:spPr>
        <a:xfrm>
          <a:off x="17334" y="2151575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Participaron: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Argentina, Brasil, Colombia, Costar Rica, Chile, Ecuador, El Salvador, EUA,...</a:t>
          </a:r>
        </a:p>
      </dsp:txBody>
      <dsp:txXfrm>
        <a:off x="49752" y="2183993"/>
        <a:ext cx="1041993" cy="1228832"/>
      </dsp:txXfrm>
    </dsp:sp>
    <dsp:sp modelId="{8BC81248-48E1-40B8-A4F8-EA10FC70F3B3}">
      <dsp:nvSpPr>
        <dsp:cNvPr id="0" name=""/>
        <dsp:cNvSpPr/>
      </dsp:nvSpPr>
      <dsp:spPr>
        <a:xfrm>
          <a:off x="22715" y="3560784"/>
          <a:ext cx="1096068" cy="16870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just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de las que México forma parte:</a:t>
          </a:r>
        </a:p>
        <a:p>
          <a:pPr marL="0" lvl="0" indent="0" algn="just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1.Convención Interamericana (CI) sobre Conflicto de Leyes en Materia de Letras de Cambio Pagarés y Facturas.</a:t>
          </a:r>
        </a:p>
        <a:p>
          <a:pPr marL="0" lvl="0" indent="0" algn="just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2. CI sobre Arbitraje Comercial Internacional.</a:t>
          </a:r>
        </a:p>
        <a:p>
          <a:pPr marL="0" lvl="0" indent="0" algn="just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3. CI sobre Exhortos y Cartas Rogatorias</a:t>
          </a:r>
          <a:endParaRPr lang="es-ES" sz="700" kern="1200" dirty="0"/>
        </a:p>
      </dsp:txBody>
      <dsp:txXfrm>
        <a:off x="54818" y="3592887"/>
        <a:ext cx="1031862" cy="1622867"/>
      </dsp:txXfrm>
    </dsp:sp>
    <dsp:sp modelId="{AB8E7172-A3E9-409E-830D-25E593322C88}">
      <dsp:nvSpPr>
        <dsp:cNvPr id="0" name=""/>
        <dsp:cNvSpPr/>
      </dsp:nvSpPr>
      <dsp:spPr>
        <a:xfrm>
          <a:off x="1220303" y="742366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CIDIP II: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 </a:t>
          </a:r>
        </a:p>
      </dsp:txBody>
      <dsp:txXfrm>
        <a:off x="1252880" y="774943"/>
        <a:ext cx="1047096" cy="1228514"/>
      </dsp:txXfrm>
    </dsp:sp>
    <dsp:sp modelId="{8EF5CA2F-FE32-4E5F-B54A-A7A52AC48C6D}">
      <dsp:nvSpPr>
        <dsp:cNvPr id="0" name=""/>
        <dsp:cNvSpPr/>
      </dsp:nvSpPr>
      <dsp:spPr>
        <a:xfrm>
          <a:off x="1223013" y="2151575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Participaron: </a:t>
          </a:r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1255431" y="2183993"/>
        <a:ext cx="1041993" cy="1228832"/>
      </dsp:txXfrm>
    </dsp:sp>
    <dsp:sp modelId="{4C2C9E25-B2AF-4AA2-9722-5E59F1E63DC5}">
      <dsp:nvSpPr>
        <dsp:cNvPr id="0" name=""/>
        <dsp:cNvSpPr/>
      </dsp:nvSpPr>
      <dsp:spPr>
        <a:xfrm>
          <a:off x="1228394" y="3560784"/>
          <a:ext cx="1096068" cy="16797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 firmadas por México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1260497" y="3592887"/>
        <a:ext cx="1031862" cy="1615583"/>
      </dsp:txXfrm>
    </dsp:sp>
    <dsp:sp modelId="{7DF7030B-D887-45E2-A101-9C596FAE106D}">
      <dsp:nvSpPr>
        <dsp:cNvPr id="0" name=""/>
        <dsp:cNvSpPr/>
      </dsp:nvSpPr>
      <dsp:spPr>
        <a:xfrm>
          <a:off x="2425982" y="742366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CIDIP III: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 </a:t>
          </a:r>
        </a:p>
      </dsp:txBody>
      <dsp:txXfrm>
        <a:off x="2458559" y="774943"/>
        <a:ext cx="1047096" cy="1228514"/>
      </dsp:txXfrm>
    </dsp:sp>
    <dsp:sp modelId="{D86D2AF7-BECD-41F1-B14A-E78A16FF1C70}">
      <dsp:nvSpPr>
        <dsp:cNvPr id="0" name=""/>
        <dsp:cNvSpPr/>
      </dsp:nvSpPr>
      <dsp:spPr>
        <a:xfrm>
          <a:off x="2434824" y="2151575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Participaron:</a:t>
          </a:r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2467242" y="2183993"/>
        <a:ext cx="1041993" cy="1228832"/>
      </dsp:txXfrm>
    </dsp:sp>
    <dsp:sp modelId="{6401AB64-B452-4AD8-8C4A-D8703C4695DC}">
      <dsp:nvSpPr>
        <dsp:cNvPr id="0" name=""/>
        <dsp:cNvSpPr/>
      </dsp:nvSpPr>
      <dsp:spPr>
        <a:xfrm>
          <a:off x="2434073" y="3560784"/>
          <a:ext cx="1096068" cy="16895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firmadas por México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2466176" y="3592887"/>
        <a:ext cx="1031862" cy="1625312"/>
      </dsp:txXfrm>
    </dsp:sp>
    <dsp:sp modelId="{A122660A-03D9-4972-B9A9-5982AB8F4E5C}">
      <dsp:nvSpPr>
        <dsp:cNvPr id="0" name=""/>
        <dsp:cNvSpPr/>
      </dsp:nvSpPr>
      <dsp:spPr>
        <a:xfrm>
          <a:off x="3650147" y="741530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CIDIP IV: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3682724" y="774107"/>
        <a:ext cx="1047096" cy="1228514"/>
      </dsp:txXfrm>
    </dsp:sp>
    <dsp:sp modelId="{78157FEA-1C74-47ED-9CB3-3A189E988801}">
      <dsp:nvSpPr>
        <dsp:cNvPr id="0" name=""/>
        <dsp:cNvSpPr/>
      </dsp:nvSpPr>
      <dsp:spPr>
        <a:xfrm>
          <a:off x="3640503" y="2119210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Participaron: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3672921" y="2151628"/>
        <a:ext cx="1041993" cy="1228832"/>
      </dsp:txXfrm>
    </dsp:sp>
    <dsp:sp modelId="{F54F00CF-B500-496D-A3CA-9CACCE1515BC}">
      <dsp:nvSpPr>
        <dsp:cNvPr id="0" name=""/>
        <dsp:cNvSpPr/>
      </dsp:nvSpPr>
      <dsp:spPr>
        <a:xfrm>
          <a:off x="3649737" y="3539180"/>
          <a:ext cx="1081928" cy="16796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firmadas por México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3681426" y="3570869"/>
        <a:ext cx="1018550" cy="1616282"/>
      </dsp:txXfrm>
    </dsp:sp>
    <dsp:sp modelId="{DD57B023-6641-49BF-AFD8-C0EB18154081}">
      <dsp:nvSpPr>
        <dsp:cNvPr id="0" name=""/>
        <dsp:cNvSpPr/>
      </dsp:nvSpPr>
      <dsp:spPr>
        <a:xfrm>
          <a:off x="4837340" y="742366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CIDIP V: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	</a:t>
          </a:r>
          <a:endParaRPr lang="es-ES" sz="1400" kern="1200" dirty="0"/>
        </a:p>
      </dsp:txBody>
      <dsp:txXfrm>
        <a:off x="4869917" y="774943"/>
        <a:ext cx="1047096" cy="1228514"/>
      </dsp:txXfrm>
    </dsp:sp>
    <dsp:sp modelId="{44469F81-0359-477E-955A-58B09E230FDA}">
      <dsp:nvSpPr>
        <dsp:cNvPr id="0" name=""/>
        <dsp:cNvSpPr/>
      </dsp:nvSpPr>
      <dsp:spPr>
        <a:xfrm>
          <a:off x="4840050" y="2151575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Participaron: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4872468" y="2183993"/>
        <a:ext cx="1041993" cy="1228832"/>
      </dsp:txXfrm>
    </dsp:sp>
    <dsp:sp modelId="{2D17D062-7E4C-4025-92C3-71C9B94BA4C2}">
      <dsp:nvSpPr>
        <dsp:cNvPr id="0" name=""/>
        <dsp:cNvSpPr/>
      </dsp:nvSpPr>
      <dsp:spPr>
        <a:xfrm>
          <a:off x="4845431" y="3560784"/>
          <a:ext cx="1096068" cy="16696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 firmadas por  México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4877534" y="3592887"/>
        <a:ext cx="1031862" cy="1605441"/>
      </dsp:txXfrm>
    </dsp:sp>
    <dsp:sp modelId="{3DED325E-BD03-41D1-93BA-A41CDC0AC375}">
      <dsp:nvSpPr>
        <dsp:cNvPr id="0" name=""/>
        <dsp:cNvSpPr/>
      </dsp:nvSpPr>
      <dsp:spPr>
        <a:xfrm>
          <a:off x="6043019" y="742366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CIDIP VI: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6075596" y="774943"/>
        <a:ext cx="1047096" cy="1228514"/>
      </dsp:txXfrm>
    </dsp:sp>
    <dsp:sp modelId="{A0668F43-EE58-42BF-81BC-C9BBBF73F117}">
      <dsp:nvSpPr>
        <dsp:cNvPr id="0" name=""/>
        <dsp:cNvSpPr/>
      </dsp:nvSpPr>
      <dsp:spPr>
        <a:xfrm>
          <a:off x="6045729" y="2151575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Participaron: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6078147" y="2183993"/>
        <a:ext cx="1041993" cy="1228832"/>
      </dsp:txXfrm>
    </dsp:sp>
    <dsp:sp modelId="{2420C151-4800-48DF-B7E1-90EBFC84CB80}">
      <dsp:nvSpPr>
        <dsp:cNvPr id="0" name=""/>
        <dsp:cNvSpPr/>
      </dsp:nvSpPr>
      <dsp:spPr>
        <a:xfrm>
          <a:off x="6051110" y="3560784"/>
          <a:ext cx="1096068" cy="16120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firmadas por México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6083213" y="3592887"/>
        <a:ext cx="1031862" cy="1547821"/>
      </dsp:txXfrm>
    </dsp:sp>
    <dsp:sp modelId="{24CE8144-DD0E-49C8-BB4A-50E35D94E1A1}">
      <dsp:nvSpPr>
        <dsp:cNvPr id="0" name=""/>
        <dsp:cNvSpPr/>
      </dsp:nvSpPr>
      <dsp:spPr>
        <a:xfrm>
          <a:off x="7248698" y="742366"/>
          <a:ext cx="1112250" cy="12936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CIDIP VII: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 dirty="0"/>
        </a:p>
      </dsp:txBody>
      <dsp:txXfrm>
        <a:off x="7281275" y="774943"/>
        <a:ext cx="1047096" cy="1228514"/>
      </dsp:txXfrm>
    </dsp:sp>
    <dsp:sp modelId="{C0E3B46E-19BB-433B-98D0-C65032203701}">
      <dsp:nvSpPr>
        <dsp:cNvPr id="0" name=""/>
        <dsp:cNvSpPr/>
      </dsp:nvSpPr>
      <dsp:spPr>
        <a:xfrm>
          <a:off x="7251408" y="2151575"/>
          <a:ext cx="1106829" cy="12936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Participaron: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 dirty="0"/>
        </a:p>
      </dsp:txBody>
      <dsp:txXfrm>
        <a:off x="7283826" y="2183993"/>
        <a:ext cx="1041993" cy="1228832"/>
      </dsp:txXfrm>
    </dsp:sp>
    <dsp:sp modelId="{D3815FB4-F733-4FF2-925A-4B41FEF62B8D}">
      <dsp:nvSpPr>
        <dsp:cNvPr id="0" name=""/>
        <dsp:cNvSpPr/>
      </dsp:nvSpPr>
      <dsp:spPr>
        <a:xfrm>
          <a:off x="7256789" y="3560784"/>
          <a:ext cx="1096068" cy="16552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Convenciones  firmadas por México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7288892" y="3592887"/>
        <a:ext cx="1031862" cy="1591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B87601F-C3FF-41C3-B0D1-B7AC676B5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362" y="1032928"/>
            <a:ext cx="1494830" cy="784036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*Concepto</a:t>
            </a:r>
            <a:r>
              <a:rPr lang="es-MX" altLang="es-ES" sz="7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:_____________________________________________________________________________________________________________________________________________________________________</a:t>
            </a:r>
            <a:endParaRPr lang="es-MX" altLang="es-ES" sz="7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BD1A6BA6-4230-4122-B466-FA00855B7DD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97272" y="2693785"/>
            <a:ext cx="473206" cy="15183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vert" wrap="square" lIns="51435" tIns="25718" rIns="51435" bIns="25718" numCol="1" anchor="t" anchorCtr="1" compatLnSpc="1">
            <a:prstTxWarp prst="textNoShape">
              <a:avLst/>
            </a:prstTxWarp>
            <a:spAutoFit/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Foros internacionales</a:t>
            </a:r>
            <a:endParaRPr lang="es-MX" altLang="es-ES" sz="1200" dirty="0">
              <a:latin typeface="Arial" panose="020B0604020202020204" pitchFamily="34" charset="0"/>
            </a:endParaRP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8FEDE93E-6D10-4999-B683-BB32F7B8BF3D}"/>
              </a:ext>
            </a:extLst>
          </p:cNvPr>
          <p:cNvSpPr/>
          <p:nvPr/>
        </p:nvSpPr>
        <p:spPr>
          <a:xfrm>
            <a:off x="869832" y="806275"/>
            <a:ext cx="241102" cy="4594140"/>
          </a:xfrm>
          <a:prstGeom prst="leftBrace">
            <a:avLst>
              <a:gd name="adj1" fmla="val 20430"/>
              <a:gd name="adj2" fmla="val 5049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A352C15B-F6BF-4B01-93B7-4E5997B31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125" y="2849026"/>
            <a:ext cx="1517402" cy="358244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*Naturaleza Jur</a:t>
            </a:r>
            <a:r>
              <a:rPr lang="es-MX" altLang="es-ES" sz="7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dica: 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</a:t>
            </a:r>
            <a:endParaRPr lang="es-MX" altLang="es-ES" sz="700" dirty="0"/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145E7461-7F14-47AE-8082-34F1C3B8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17" y="2038694"/>
            <a:ext cx="1489472" cy="454521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*Objeto de estudio</a:t>
            </a:r>
            <a:r>
              <a:rPr lang="es-MX" altLang="es-ES" sz="700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:__________________ ____________________________________________________________________</a:t>
            </a:r>
            <a:endParaRPr lang="es-MX" altLang="es-ES" sz="700" dirty="0">
              <a:latin typeface="Arial" panose="020B0604020202020204" pitchFamily="34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78FFA81-9E22-4D78-B4AA-219A2162E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491" y="3429000"/>
            <a:ext cx="1452908" cy="427733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*Fin: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_________________________________________________________________________________________________________________________________________________________________</a:t>
            </a:r>
            <a:endParaRPr lang="es-MX" altLang="es-ES" sz="700" dirty="0">
              <a:latin typeface="Arial" panose="020B0604020202020204" pitchFamily="34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45D750E4-921F-41D9-B868-84EF49967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705" y="701865"/>
            <a:ext cx="1004590" cy="542097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Conferencia de la Haya</a:t>
            </a:r>
            <a:endParaRPr lang="es-MX" altLang="es-ES" sz="600" dirty="0">
              <a:solidFill>
                <a:schemeClr val="accent1">
                  <a:lumMod val="75000"/>
                </a:schemeClr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Derecho Internacional</a:t>
            </a:r>
            <a:endParaRPr lang="es-MX" altLang="es-ES" sz="600" dirty="0">
              <a:solidFill>
                <a:schemeClr val="accent1">
                  <a:lumMod val="75000"/>
                </a:schemeClr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Privado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Siglas</a:t>
            </a:r>
            <a:r>
              <a:rPr lang="es-MX" altLang="es-ES" sz="600" b="1" dirty="0">
                <a:solidFill>
                  <a:srgbClr val="D9D9D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Mexico es parte desde:______________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Abrir llave 11">
            <a:extLst>
              <a:ext uri="{FF2B5EF4-FFF2-40B4-BE49-F238E27FC236}">
                <a16:creationId xmlns:a16="http://schemas.microsoft.com/office/drawing/2014/main" id="{4095CA16-9CF5-4ED8-8C8F-21F5772A1B60}"/>
              </a:ext>
            </a:extLst>
          </p:cNvPr>
          <p:cNvSpPr/>
          <p:nvPr/>
        </p:nvSpPr>
        <p:spPr>
          <a:xfrm>
            <a:off x="2852822" y="552091"/>
            <a:ext cx="258703" cy="4848324"/>
          </a:xfrm>
          <a:prstGeom prst="leftBrace">
            <a:avLst>
              <a:gd name="adj1" fmla="val 20430"/>
              <a:gd name="adj2" fmla="val 5182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576338D4-9D8D-4D51-AFA2-6499AAAD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698" y="5905859"/>
            <a:ext cx="1517402" cy="400050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ln w="0"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Conferencias Interamericanas de Derecho Internacional Privado</a:t>
            </a:r>
            <a:endParaRPr lang="es-MX" altLang="es-ES" sz="600" b="1" dirty="0">
              <a:ln w="0">
                <a:noFill/>
              </a:ln>
              <a:solidFill>
                <a:srgbClr val="0070C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Siglas: ________ </a:t>
            </a:r>
            <a:endParaRPr lang="es-MX" altLang="es-ES" sz="6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635D854E-F114-4A2A-AA62-81D1D1533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010" y="4537560"/>
            <a:ext cx="790478" cy="763758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*Organizaci</a:t>
            </a:r>
            <a:r>
              <a:rPr lang="es-MX" altLang="es-ES" sz="6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los Estados Americanos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Siglas</a:t>
            </a:r>
            <a:r>
              <a:rPr lang="es-MX" altLang="es-ES" sz="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________ 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Mexico es parte desde:______________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E3C984AD-696C-48A7-A865-76681A1CE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48" y="3394837"/>
            <a:ext cx="1004591" cy="647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solidFill>
                  <a:srgbClr val="80008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Comisi</a:t>
            </a:r>
            <a:r>
              <a:rPr lang="es-MX" altLang="es-ES" sz="600" b="1" dirty="0">
                <a:solidFill>
                  <a:srgbClr val="80008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600" b="1" dirty="0">
                <a:solidFill>
                  <a:srgbClr val="80008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Naciones Unidas para el Derecho Mercantil Internacional</a:t>
            </a:r>
            <a:endParaRPr lang="es-MX" altLang="es-ES" sz="600" dirty="0">
              <a:solidFill>
                <a:srgbClr val="80008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Siglas</a:t>
            </a:r>
            <a:r>
              <a:rPr lang="es-MX" altLang="es-ES" sz="600" b="1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________ 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Mexico es parte desde:______________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02A7A603-4B1E-4478-A1D6-8090BD369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370" y="2233245"/>
            <a:ext cx="980480" cy="7316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Instituto Internacional para la Unificaci</a:t>
            </a:r>
            <a:r>
              <a:rPr lang="es-MX" altLang="es-ES" sz="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del Derecho Internacional Privado</a:t>
            </a:r>
            <a:r>
              <a:rPr lang="es-MX" altLang="es-ES" sz="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MX" altLang="es-ES" sz="6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Siglas</a:t>
            </a:r>
            <a:r>
              <a:rPr lang="es-MX" altLang="es-ES" sz="600" b="1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________ 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Mexico es parte desde:______________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600" dirty="0">
              <a:latin typeface="Arial" panose="020B0604020202020204" pitchFamily="34" charset="0"/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3D1E9927-096E-45F9-9BD9-6D02B08286BA}"/>
              </a:ext>
            </a:extLst>
          </p:cNvPr>
          <p:cNvSpPr/>
          <p:nvPr/>
        </p:nvSpPr>
        <p:spPr>
          <a:xfrm>
            <a:off x="4039353" y="646359"/>
            <a:ext cx="156717" cy="911562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18" name="Abrir llave 17">
            <a:extLst>
              <a:ext uri="{FF2B5EF4-FFF2-40B4-BE49-F238E27FC236}">
                <a16:creationId xmlns:a16="http://schemas.microsoft.com/office/drawing/2014/main" id="{8DAFCC9B-9428-4C3F-B97A-891D698CB3F4}"/>
              </a:ext>
            </a:extLst>
          </p:cNvPr>
          <p:cNvSpPr/>
          <p:nvPr/>
        </p:nvSpPr>
        <p:spPr>
          <a:xfrm>
            <a:off x="4022270" y="3203456"/>
            <a:ext cx="100317" cy="895665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7B50893F-07D2-4B02-B19E-4D070205578B}"/>
              </a:ext>
            </a:extLst>
          </p:cNvPr>
          <p:cNvSpPr/>
          <p:nvPr/>
        </p:nvSpPr>
        <p:spPr>
          <a:xfrm>
            <a:off x="4021191" y="1855065"/>
            <a:ext cx="130614" cy="1050964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20" name="Abrir llave 19">
            <a:extLst>
              <a:ext uri="{FF2B5EF4-FFF2-40B4-BE49-F238E27FC236}">
                <a16:creationId xmlns:a16="http://schemas.microsoft.com/office/drawing/2014/main" id="{FC1F1F80-E88B-4075-B090-491BAFE142CD}"/>
              </a:ext>
            </a:extLst>
          </p:cNvPr>
          <p:cNvSpPr/>
          <p:nvPr/>
        </p:nvSpPr>
        <p:spPr>
          <a:xfrm>
            <a:off x="3955624" y="4322561"/>
            <a:ext cx="100316" cy="1130349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/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051E6E88-0F36-4EB8-B710-1AEAD946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71" y="601016"/>
            <a:ext cx="1494830" cy="92385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*Sede: 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*Naturaleza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dica: 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*Fundamento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dico:__________ _____________________________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*Objetivos:_____________________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A5949D93-5994-42CE-9EA0-E8BF93C05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89" y="1524868"/>
            <a:ext cx="103939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013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id="{F2DE5156-1868-48D9-AEF5-B2C9057553BB}"/>
              </a:ext>
            </a:extLst>
          </p:cNvPr>
          <p:cNvSpPr/>
          <p:nvPr/>
        </p:nvSpPr>
        <p:spPr>
          <a:xfrm>
            <a:off x="5672262" y="458675"/>
            <a:ext cx="113190" cy="1248047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29" name="Abrir llave 28">
            <a:extLst>
              <a:ext uri="{FF2B5EF4-FFF2-40B4-BE49-F238E27FC236}">
                <a16:creationId xmlns:a16="http://schemas.microsoft.com/office/drawing/2014/main" id="{E9AE82C6-8793-4F30-A642-341D905B1CCA}"/>
              </a:ext>
            </a:extLst>
          </p:cNvPr>
          <p:cNvSpPr/>
          <p:nvPr/>
        </p:nvSpPr>
        <p:spPr>
          <a:xfrm>
            <a:off x="5590584" y="3064713"/>
            <a:ext cx="194868" cy="1281228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30" name="Abrir llave 29">
            <a:extLst>
              <a:ext uri="{FF2B5EF4-FFF2-40B4-BE49-F238E27FC236}">
                <a16:creationId xmlns:a16="http://schemas.microsoft.com/office/drawing/2014/main" id="{5216C4A9-CF14-4061-98C8-B994E4608690}"/>
              </a:ext>
            </a:extLst>
          </p:cNvPr>
          <p:cNvSpPr/>
          <p:nvPr/>
        </p:nvSpPr>
        <p:spPr>
          <a:xfrm>
            <a:off x="5626970" y="4435326"/>
            <a:ext cx="158482" cy="1159412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id="{BE9A0EF7-DDA4-4C9C-BB42-B6B6799F7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537" y="489224"/>
            <a:ext cx="1494830" cy="115941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*Métodos: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*Sesiones: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*Metodología de trabajo:_____________________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*3 Convenciones: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7EB7A167-712A-4959-A56C-21FB7180C615}"/>
              </a:ext>
            </a:extLst>
          </p:cNvPr>
          <p:cNvCxnSpPr>
            <a:cxnSpLocks/>
            <a:stCxn id="14" idx="2"/>
            <a:endCxn id="13" idx="1"/>
          </p:cNvCxnSpPr>
          <p:nvPr/>
        </p:nvCxnSpPr>
        <p:spPr>
          <a:xfrm rot="5400000">
            <a:off x="2243691" y="4840326"/>
            <a:ext cx="804566" cy="1726551"/>
          </a:xfrm>
          <a:prstGeom prst="bentConnector4">
            <a:avLst>
              <a:gd name="adj1" fmla="val 37569"/>
              <a:gd name="adj2" fmla="val 113240"/>
            </a:avLst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brir llave 36">
            <a:extLst>
              <a:ext uri="{FF2B5EF4-FFF2-40B4-BE49-F238E27FC236}">
                <a16:creationId xmlns:a16="http://schemas.microsoft.com/office/drawing/2014/main" id="{23FFD516-C57E-4B59-B6EC-063D67B336DD}"/>
              </a:ext>
            </a:extLst>
          </p:cNvPr>
          <p:cNvSpPr/>
          <p:nvPr/>
        </p:nvSpPr>
        <p:spPr>
          <a:xfrm>
            <a:off x="5657438" y="1796123"/>
            <a:ext cx="132954" cy="1180211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2991423F-5950-421D-AE1B-95F568972151}"/>
              </a:ext>
            </a:extLst>
          </p:cNvPr>
          <p:cNvSpPr/>
          <p:nvPr/>
        </p:nvSpPr>
        <p:spPr>
          <a:xfrm>
            <a:off x="3589948" y="5687202"/>
            <a:ext cx="2818400" cy="1041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*Convención Interamericana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Convención Interamericana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</a:t>
            </a:r>
            <a:endParaRPr lang="es-MX" altLang="es-ES" sz="700" dirty="0">
              <a:latin typeface="Arial" panose="020B0604020202020204" pitchFamily="34" charset="0"/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*Convención Interamericana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Convención Interamericana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Convención Interamericana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</a:t>
            </a:r>
            <a:endParaRPr lang="es-MX" altLang="es-ES" sz="700" dirty="0">
              <a:latin typeface="Arial" panose="020B0604020202020204" pitchFamily="34" charset="0"/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s-MX" altLang="es-ES" sz="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Convención Interamericana</a:t>
            </a:r>
            <a:r>
              <a:rPr lang="es-MX" altLang="es-ES" sz="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s-MX" altLang="es-ES" sz="700" b="1" dirty="0">
                <a:solidFill>
                  <a:srgbClr val="BFBFB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</a:t>
            </a:r>
            <a:endParaRPr lang="es-MX" altLang="es-ES" sz="700" dirty="0">
              <a:latin typeface="Arial" panose="020B0604020202020204" pitchFamily="34" charset="0"/>
            </a:endParaRPr>
          </a:p>
        </p:txBody>
      </p:sp>
      <p:sp>
        <p:nvSpPr>
          <p:cNvPr id="42" name="Abrir llave 41">
            <a:extLst>
              <a:ext uri="{FF2B5EF4-FFF2-40B4-BE49-F238E27FC236}">
                <a16:creationId xmlns:a16="http://schemas.microsoft.com/office/drawing/2014/main" id="{78ECC49B-58BC-43F3-8B91-5B9E3FA44B6A}"/>
              </a:ext>
            </a:extLst>
          </p:cNvPr>
          <p:cNvSpPr/>
          <p:nvPr/>
        </p:nvSpPr>
        <p:spPr>
          <a:xfrm>
            <a:off x="3380798" y="5644216"/>
            <a:ext cx="307085" cy="1125949"/>
          </a:xfrm>
          <a:prstGeom prst="leftBrace">
            <a:avLst>
              <a:gd name="adj1" fmla="val 20430"/>
              <a:gd name="adj2" fmla="val 49046"/>
            </a:avLst>
          </a:prstGeom>
          <a:ln w="28575">
            <a:solidFill>
              <a:srgbClr val="E75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013" dirty="0"/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id="{2C36F011-6717-43B1-AFF0-BA414B281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948" y="350500"/>
            <a:ext cx="887998" cy="4429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1 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788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36" name="Text Box 21">
            <a:extLst>
              <a:ext uri="{FF2B5EF4-FFF2-40B4-BE49-F238E27FC236}">
                <a16:creationId xmlns:a16="http://schemas.microsoft.com/office/drawing/2014/main" id="{30F91FE3-018E-4569-88B0-93052EAD6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199" y="1823868"/>
            <a:ext cx="1494830" cy="115941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*Métodos: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*Sesiones: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*Metodología de trabajo:_____________________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*3 Convenciones: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BD1F3734-DA90-4DB1-BBE1-C23B7ADC3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9537" y="3125621"/>
            <a:ext cx="1494830" cy="115941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*Métodos: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*Sesiones: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*Metodología de trabajo:_____________________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*3 Convenciones: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D4B2E5AC-3D49-44BC-B579-D9062A2D4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984" y="4479460"/>
            <a:ext cx="1494830" cy="115941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*Métodos: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*Sesiones: 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*Metodología de trabajo:_____________________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</a:t>
            </a:r>
            <a:endParaRPr lang="es-MX" altLang="es-ES" sz="700" dirty="0">
              <a:solidFill>
                <a:srgbClr val="002060"/>
              </a:solidFill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*3 Convenciones: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*_____________________</a:t>
            </a: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7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98D2F1AA-EC6E-4361-BCC0-B00BBC152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801" y="1946892"/>
            <a:ext cx="1494830" cy="92385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*Sede: 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*Naturaleza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dica: 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*Fundamento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dico:__________ _____________________________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*Objetivos:_____________________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6" name="Text Box 17">
            <a:extLst>
              <a:ext uri="{FF2B5EF4-FFF2-40B4-BE49-F238E27FC236}">
                <a16:creationId xmlns:a16="http://schemas.microsoft.com/office/drawing/2014/main" id="{0E4E2D13-7F09-464E-8CBD-C8B7327D5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041" y="3230174"/>
            <a:ext cx="1494830" cy="92385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*Sede: 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*Naturaleza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dica: 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*Fundamento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dico:__________ _____________________________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*Objetivos:_____________________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7" name="Text Box 17">
            <a:extLst>
              <a:ext uri="{FF2B5EF4-FFF2-40B4-BE49-F238E27FC236}">
                <a16:creationId xmlns:a16="http://schemas.microsoft.com/office/drawing/2014/main" id="{AA43E4BB-A234-4BA8-84DD-145AF477C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7711" y="4456183"/>
            <a:ext cx="1494830" cy="923852"/>
          </a:xfrm>
          <a:prstGeom prst="rect">
            <a:avLst/>
          </a:prstGeom>
          <a:noFill/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*Sede: 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*Naturaleza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dica: 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*Fundamento Jur</a:t>
            </a:r>
            <a:r>
              <a:rPr lang="es-MX" altLang="es-ES" sz="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dico:__________ _____________________________</a:t>
            </a: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</a:t>
            </a:r>
            <a:endParaRPr lang="es-MX" altLang="es-ES" sz="600" dirty="0">
              <a:solidFill>
                <a:srgbClr val="002060"/>
              </a:solidFill>
            </a:endParaRPr>
          </a:p>
          <a:p>
            <a:pPr defTabSz="5143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*Objetivos:_____________________</a:t>
            </a:r>
            <a:r>
              <a:rPr lang="es-MX" altLang="es-ES" sz="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966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A42309-865D-4A7E-8D2B-48935A223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92804"/>
              </p:ext>
            </p:extLst>
          </p:nvPr>
        </p:nvGraphicFramePr>
        <p:xfrm>
          <a:off x="724619" y="2104845"/>
          <a:ext cx="7504979" cy="457200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11081">
                  <a:extLst>
                    <a:ext uri="{9D8B030D-6E8A-4147-A177-3AD203B41FA5}">
                      <a16:colId xmlns:a16="http://schemas.microsoft.com/office/drawing/2014/main" val="2850213065"/>
                    </a:ext>
                  </a:extLst>
                </a:gridCol>
                <a:gridCol w="1797966">
                  <a:extLst>
                    <a:ext uri="{9D8B030D-6E8A-4147-A177-3AD203B41FA5}">
                      <a16:colId xmlns:a16="http://schemas.microsoft.com/office/drawing/2014/main" val="1468489830"/>
                    </a:ext>
                  </a:extLst>
                </a:gridCol>
                <a:gridCol w="1797966">
                  <a:extLst>
                    <a:ext uri="{9D8B030D-6E8A-4147-A177-3AD203B41FA5}">
                      <a16:colId xmlns:a16="http://schemas.microsoft.com/office/drawing/2014/main" val="3472889186"/>
                    </a:ext>
                  </a:extLst>
                </a:gridCol>
                <a:gridCol w="1797966">
                  <a:extLst>
                    <a:ext uri="{9D8B030D-6E8A-4147-A177-3AD203B41FA5}">
                      <a16:colId xmlns:a16="http://schemas.microsoft.com/office/drawing/2014/main" val="4106500165"/>
                    </a:ext>
                  </a:extLst>
                </a:gridCol>
              </a:tblGrid>
              <a:tr h="432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CONFERENCIA/AÑO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PAÍSES PARTICIPANTES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METODOS UTILIZADOS</a:t>
                      </a:r>
                      <a:endParaRPr lang="es-ES" sz="1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LOGROS OBTENIDOS</a:t>
                      </a: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3249180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28880428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59728469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56988438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245519605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7192022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5687259"/>
                  </a:ext>
                </a:extLst>
              </a:tr>
              <a:tr h="591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58857756"/>
                  </a:ext>
                </a:extLst>
              </a:tr>
            </a:tbl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456EC748-798D-49E8-9F52-FE9208E2C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28" y="552878"/>
            <a:ext cx="1215647" cy="5858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38396F7-1DA2-47A3-8ED6-35C6AC2DBF2C}"/>
              </a:ext>
            </a:extLst>
          </p:cNvPr>
          <p:cNvSpPr/>
          <p:nvPr/>
        </p:nvSpPr>
        <p:spPr>
          <a:xfrm>
            <a:off x="4835105" y="995845"/>
            <a:ext cx="4134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Instrucciones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: Con apoyo del capítulo 11 del libro del Dr. Contreras Vaca, complete el siguiente cuadro retomando la información de las siete Conferencias antecedente a la firma del Estatuto de la Conferencia de la Haya de Derecho Internacional Privado.</a:t>
            </a:r>
            <a:endParaRPr lang="es-ES" sz="1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66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A3A8259-2F87-4BC3-B60F-57F145AD2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655820"/>
              </p:ext>
            </p:extLst>
          </p:nvPr>
        </p:nvGraphicFramePr>
        <p:xfrm>
          <a:off x="5011340" y="2662833"/>
          <a:ext cx="3934247" cy="3854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758">
                  <a:extLst>
                    <a:ext uri="{9D8B030D-6E8A-4147-A177-3AD203B41FA5}">
                      <a16:colId xmlns:a16="http://schemas.microsoft.com/office/drawing/2014/main" val="1713235715"/>
                    </a:ext>
                  </a:extLst>
                </a:gridCol>
                <a:gridCol w="220758">
                  <a:extLst>
                    <a:ext uri="{9D8B030D-6E8A-4147-A177-3AD203B41FA5}">
                      <a16:colId xmlns:a16="http://schemas.microsoft.com/office/drawing/2014/main" val="964256716"/>
                    </a:ext>
                  </a:extLst>
                </a:gridCol>
                <a:gridCol w="217529">
                  <a:extLst>
                    <a:ext uri="{9D8B030D-6E8A-4147-A177-3AD203B41FA5}">
                      <a16:colId xmlns:a16="http://schemas.microsoft.com/office/drawing/2014/main" val="629292664"/>
                    </a:ext>
                  </a:extLst>
                </a:gridCol>
                <a:gridCol w="220758">
                  <a:extLst>
                    <a:ext uri="{9D8B030D-6E8A-4147-A177-3AD203B41FA5}">
                      <a16:colId xmlns:a16="http://schemas.microsoft.com/office/drawing/2014/main" val="1624620850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2623797689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1612825945"/>
                    </a:ext>
                  </a:extLst>
                </a:gridCol>
                <a:gridCol w="217529">
                  <a:extLst>
                    <a:ext uri="{9D8B030D-6E8A-4147-A177-3AD203B41FA5}">
                      <a16:colId xmlns:a16="http://schemas.microsoft.com/office/drawing/2014/main" val="2295386179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125808243"/>
                    </a:ext>
                  </a:extLst>
                </a:gridCol>
                <a:gridCol w="193002">
                  <a:extLst>
                    <a:ext uri="{9D8B030D-6E8A-4147-A177-3AD203B41FA5}">
                      <a16:colId xmlns:a16="http://schemas.microsoft.com/office/drawing/2014/main" val="1829662277"/>
                    </a:ext>
                  </a:extLst>
                </a:gridCol>
                <a:gridCol w="193002">
                  <a:extLst>
                    <a:ext uri="{9D8B030D-6E8A-4147-A177-3AD203B41FA5}">
                      <a16:colId xmlns:a16="http://schemas.microsoft.com/office/drawing/2014/main" val="2759828675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1647451027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801279731"/>
                    </a:ext>
                  </a:extLst>
                </a:gridCol>
                <a:gridCol w="217529">
                  <a:extLst>
                    <a:ext uri="{9D8B030D-6E8A-4147-A177-3AD203B41FA5}">
                      <a16:colId xmlns:a16="http://schemas.microsoft.com/office/drawing/2014/main" val="4036821738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2379016968"/>
                    </a:ext>
                  </a:extLst>
                </a:gridCol>
                <a:gridCol w="217529">
                  <a:extLst>
                    <a:ext uri="{9D8B030D-6E8A-4147-A177-3AD203B41FA5}">
                      <a16:colId xmlns:a16="http://schemas.microsoft.com/office/drawing/2014/main" val="4250526046"/>
                    </a:ext>
                  </a:extLst>
                </a:gridCol>
                <a:gridCol w="194291">
                  <a:extLst>
                    <a:ext uri="{9D8B030D-6E8A-4147-A177-3AD203B41FA5}">
                      <a16:colId xmlns:a16="http://schemas.microsoft.com/office/drawing/2014/main" val="4271586765"/>
                    </a:ext>
                  </a:extLst>
                </a:gridCol>
                <a:gridCol w="220758">
                  <a:extLst>
                    <a:ext uri="{9D8B030D-6E8A-4147-A177-3AD203B41FA5}">
                      <a16:colId xmlns:a16="http://schemas.microsoft.com/office/drawing/2014/main" val="368338064"/>
                    </a:ext>
                  </a:extLst>
                </a:gridCol>
                <a:gridCol w="217529">
                  <a:extLst>
                    <a:ext uri="{9D8B030D-6E8A-4147-A177-3AD203B41FA5}">
                      <a16:colId xmlns:a16="http://schemas.microsoft.com/office/drawing/2014/main" val="479637137"/>
                    </a:ext>
                  </a:extLst>
                </a:gridCol>
                <a:gridCol w="217529">
                  <a:extLst>
                    <a:ext uri="{9D8B030D-6E8A-4147-A177-3AD203B41FA5}">
                      <a16:colId xmlns:a16="http://schemas.microsoft.com/office/drawing/2014/main" val="3840770036"/>
                    </a:ext>
                  </a:extLst>
                </a:gridCol>
              </a:tblGrid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289876018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4249981453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248756596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294288070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1497997225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1310402035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998441397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274427752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1761099874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1683654069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416973982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653896875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835013138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137465268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820103615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2223715579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993262796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Z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1636574957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915694150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4018626421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2298232648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435227848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Y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2161036756"/>
                  </a:ext>
                </a:extLst>
              </a:tr>
              <a:tr h="156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Ñ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endParaRPr lang="es-ES" sz="1000" b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endParaRPr lang="es-E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258" marR="35258" marT="0" marB="0"/>
                </a:tc>
                <a:extLst>
                  <a:ext uri="{0D108BD9-81ED-4DB2-BD59-A6C34878D82A}">
                    <a16:rowId xmlns:a16="http://schemas.microsoft.com/office/drawing/2014/main" val="326775058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D515D7C1-3210-4FDD-BD97-6B1ABB242D6B}"/>
              </a:ext>
            </a:extLst>
          </p:cNvPr>
          <p:cNvSpPr txBox="1"/>
          <p:nvPr/>
        </p:nvSpPr>
        <p:spPr>
          <a:xfrm>
            <a:off x="5011340" y="2041806"/>
            <a:ext cx="3748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solidFill>
                  <a:srgbClr val="000000"/>
                </a:solidFill>
                <a:ea typeface="Times New Roman" panose="02020603050405020304" pitchFamily="18" charset="0"/>
              </a:rPr>
              <a:t>B. Encuentre en la siguiente Sopa de Letras las respuestas y subráyelas.</a:t>
            </a:r>
            <a:endParaRPr lang="es-ES" sz="675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8E3411B-FFED-4DFC-8A19-C409A2C6FAE9}"/>
              </a:ext>
            </a:extLst>
          </p:cNvPr>
          <p:cNvSpPr/>
          <p:nvPr/>
        </p:nvSpPr>
        <p:spPr>
          <a:xfrm>
            <a:off x="4373587" y="111076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Instrucciones</a:t>
            </a:r>
            <a:r>
              <a:rPr lang="es-MX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Después de la lectura del capítulo 12 del libro del Dr. Contreras Vaca y de la Guía de la CNUDMI realice las siguientes actividades:</a:t>
            </a:r>
            <a:endParaRPr lang="es-E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560F9BEF-E0CC-4FF8-B052-1D35480EC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15" y="510248"/>
            <a:ext cx="887998" cy="4429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</a:t>
            </a:r>
            <a:endParaRPr lang="es-MX" altLang="es-ES" sz="788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344504-70D0-4A4E-8FE7-F9852A4DE709}"/>
              </a:ext>
            </a:extLst>
          </p:cNvPr>
          <p:cNvSpPr txBox="1"/>
          <p:nvPr/>
        </p:nvSpPr>
        <p:spPr>
          <a:xfrm>
            <a:off x="424210" y="1412991"/>
            <a:ext cx="4147790" cy="4862870"/>
          </a:xfrm>
          <a:prstGeom prst="rect">
            <a:avLst/>
          </a:prstGeom>
          <a:solidFill>
            <a:srgbClr val="FCF9E4">
              <a:alpha val="0"/>
            </a:srgbClr>
          </a:solidFill>
        </p:spPr>
        <p:txBody>
          <a:bodyPr wrap="square" rtlCol="0">
            <a:spAutoFit/>
          </a:bodyPr>
          <a:lstStyle/>
          <a:p>
            <a:pPr lvl="0"/>
            <a:r>
              <a:rPr lang="es-MX" sz="1000" dirty="0"/>
              <a:t>A. Responda las siguientes</a:t>
            </a:r>
          </a:p>
          <a:p>
            <a:pPr lvl="0" algn="ctr"/>
            <a:r>
              <a:rPr lang="es-MX" sz="1000" b="1" dirty="0"/>
              <a:t>PREGUNTAS</a:t>
            </a:r>
          </a:p>
          <a:p>
            <a:pPr lvl="0"/>
            <a:endParaRPr lang="es-MX" sz="1000" b="1" dirty="0"/>
          </a:p>
          <a:p>
            <a:r>
              <a:rPr lang="es-MX" sz="1000" dirty="0"/>
              <a:t>1. Naturaleza jurídica de la CNUDMI_________________________________________</a:t>
            </a:r>
          </a:p>
          <a:p>
            <a:pPr marL="128588" indent="-128588">
              <a:buFont typeface="+mj-lt"/>
              <a:buAutoNum type="arabicPeriod"/>
            </a:pPr>
            <a:endParaRPr lang="es-MX" sz="1000" dirty="0"/>
          </a:p>
          <a:p>
            <a:r>
              <a:rPr lang="es-MX" sz="1000" dirty="0"/>
              <a:t>2. Siglas en inglés______________________</a:t>
            </a:r>
          </a:p>
          <a:p>
            <a:pPr marL="128588" indent="-128588">
              <a:buFont typeface="+mj-lt"/>
              <a:buAutoNum type="arabicPeriod"/>
            </a:pPr>
            <a:endParaRPr lang="es-ES" sz="1000" dirty="0"/>
          </a:p>
          <a:p>
            <a:r>
              <a:rPr lang="es-MX" sz="1000" dirty="0"/>
              <a:t>3. En qué consiste su mandato___________________________</a:t>
            </a:r>
          </a:p>
          <a:p>
            <a:r>
              <a:rPr lang="es-MX" sz="1000" dirty="0"/>
              <a:t>_____________________________________________________</a:t>
            </a:r>
          </a:p>
          <a:p>
            <a:endParaRPr lang="es-MX" sz="1000" dirty="0"/>
          </a:p>
          <a:p>
            <a:r>
              <a:rPr lang="es-MX" sz="1000" dirty="0"/>
              <a:t>4. Una técnica para lograr su mandato______________________</a:t>
            </a:r>
          </a:p>
          <a:p>
            <a:r>
              <a:rPr lang="es-MX" sz="1000" dirty="0"/>
              <a:t>_______________________________________________________</a:t>
            </a:r>
          </a:p>
          <a:p>
            <a:pPr marL="128588" indent="-128588">
              <a:buFont typeface="+mj-lt"/>
              <a:buAutoNum type="arabicPeriod"/>
            </a:pPr>
            <a:endParaRPr lang="es-ES" sz="1000" dirty="0"/>
          </a:p>
          <a:p>
            <a:r>
              <a:rPr lang="es-MX" sz="1000" dirty="0"/>
              <a:t>5. Este sistema se basa en la colaboración de corresponsales nacionales designados por los Estados._______________________</a:t>
            </a:r>
          </a:p>
          <a:p>
            <a:r>
              <a:rPr lang="es-MX" sz="1000" dirty="0"/>
              <a:t>________________________________________________________</a:t>
            </a:r>
          </a:p>
          <a:p>
            <a:pPr marL="128588" indent="-128588">
              <a:buFont typeface="+mj-lt"/>
              <a:buAutoNum type="arabicPeriod"/>
            </a:pPr>
            <a:endParaRPr lang="es-ES" sz="1000" dirty="0"/>
          </a:p>
          <a:p>
            <a:r>
              <a:rPr lang="es-MX" sz="1000" dirty="0"/>
              <a:t>6. Rama del Derecho que coordina la CNUDMI__________________</a:t>
            </a:r>
          </a:p>
          <a:p>
            <a:r>
              <a:rPr lang="es-MX" sz="1000" dirty="0"/>
              <a:t>________________________________________________________</a:t>
            </a:r>
          </a:p>
          <a:p>
            <a:pPr marL="128588" indent="-128588">
              <a:buFont typeface="+mj-lt"/>
              <a:buAutoNum type="arabicPeriod"/>
            </a:pPr>
            <a:endParaRPr lang="es-ES" sz="1000" dirty="0"/>
          </a:p>
          <a:p>
            <a:r>
              <a:rPr lang="es-MX" sz="1000" dirty="0"/>
              <a:t>7. Número inicial de miembros.____________________</a:t>
            </a:r>
          </a:p>
          <a:p>
            <a:pPr marL="128588" indent="-128588">
              <a:buFont typeface="+mj-lt"/>
              <a:buAutoNum type="arabicPeriod"/>
            </a:pPr>
            <a:endParaRPr lang="es-ES" sz="1000" dirty="0"/>
          </a:p>
          <a:p>
            <a:r>
              <a:rPr lang="es-MX" sz="1000" dirty="0"/>
              <a:t>8. De quién depende la CNUDMI____________________</a:t>
            </a:r>
          </a:p>
          <a:p>
            <a:pPr marL="128588" indent="-128588">
              <a:buFont typeface="+mj-lt"/>
              <a:buAutoNum type="arabicPeriod"/>
            </a:pPr>
            <a:endParaRPr lang="es-ES" sz="1000" dirty="0"/>
          </a:p>
          <a:p>
            <a:r>
              <a:rPr lang="es-MX" sz="1000" dirty="0"/>
              <a:t>9. Dos idiomas oficiales____________________________</a:t>
            </a:r>
          </a:p>
          <a:p>
            <a:endParaRPr lang="es-ES" sz="1000" dirty="0"/>
          </a:p>
          <a:p>
            <a:r>
              <a:rPr lang="es-MX" sz="1000" dirty="0"/>
              <a:t>10. De acuerdo a su organización y desarrollo de sus actividades, cuál es el primer nivel de trabajo de la  CNUDMI________________________________________</a:t>
            </a:r>
            <a:endParaRPr lang="es-ES" sz="1000" dirty="0"/>
          </a:p>
          <a:p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37271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2D620D5-6170-492B-BE2C-1BFA1A9C8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62367"/>
              </p:ext>
            </p:extLst>
          </p:nvPr>
        </p:nvGraphicFramePr>
        <p:xfrm>
          <a:off x="1828799" y="1974789"/>
          <a:ext cx="6015210" cy="484522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93658">
                  <a:extLst>
                    <a:ext uri="{9D8B030D-6E8A-4147-A177-3AD203B41FA5}">
                      <a16:colId xmlns:a16="http://schemas.microsoft.com/office/drawing/2014/main" val="3561466142"/>
                    </a:ext>
                  </a:extLst>
                </a:gridCol>
                <a:gridCol w="3621552">
                  <a:extLst>
                    <a:ext uri="{9D8B030D-6E8A-4147-A177-3AD203B41FA5}">
                      <a16:colId xmlns:a16="http://schemas.microsoft.com/office/drawing/2014/main" val="4152279012"/>
                    </a:ext>
                  </a:extLst>
                </a:gridCol>
              </a:tblGrid>
              <a:tr h="5172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PARA LA UNIFICACIÓN DEL DERECHO INTERNACIONAL PRIVADO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85529"/>
                  </a:ext>
                </a:extLst>
              </a:tr>
              <a:tr h="620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 JURÍDICO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2344573348"/>
                  </a:ext>
                </a:extLst>
              </a:tr>
              <a:tr h="310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2940861968"/>
                  </a:ext>
                </a:extLst>
              </a:tr>
              <a:tr h="465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ADMISIÓN DE ESTADOS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3482921725"/>
                  </a:ext>
                </a:extLst>
              </a:tr>
              <a:tr h="465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4080183233"/>
                  </a:ext>
                </a:extLst>
              </a:tr>
              <a:tr h="620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CUESTIONES FINANCIERAS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2680619763"/>
                  </a:ext>
                </a:extLst>
              </a:tr>
              <a:tr h="465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ENMIENDAS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1058770350"/>
                  </a:ext>
                </a:extLst>
              </a:tr>
              <a:tr h="465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DENUNCIAS</a:t>
                      </a:r>
                      <a:endParaRPr lang="es-ES" sz="1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372846572"/>
                  </a:ext>
                </a:extLst>
              </a:tr>
              <a:tr h="517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INSTRUMENTOS DE LOS QUE MÉXICO ES PARTE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860" marR="45860" marT="0" marB="0"/>
                </a:tc>
                <a:extLst>
                  <a:ext uri="{0D108BD9-81ED-4DB2-BD59-A6C34878D82A}">
                    <a16:rowId xmlns:a16="http://schemas.microsoft.com/office/drawing/2014/main" val="508069797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48E9C921-E02B-4F82-A922-07036C5D98EB}"/>
              </a:ext>
            </a:extLst>
          </p:cNvPr>
          <p:cNvSpPr/>
          <p:nvPr/>
        </p:nvSpPr>
        <p:spPr>
          <a:xfrm>
            <a:off x="4967659" y="704178"/>
            <a:ext cx="38568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Instrucciones</a:t>
            </a:r>
            <a:r>
              <a:rPr lang="es-MX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De lectura al Estatuto del Instituto para la Unificación del Derecho Internacional Privado, al finalizar complete el siguiente cuadro con la información obtenida.</a:t>
            </a:r>
            <a:endParaRPr lang="es-ES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8">
            <a:extLst>
              <a:ext uri="{FF2B5EF4-FFF2-40B4-BE49-F238E27FC236}">
                <a16:creationId xmlns:a16="http://schemas.microsoft.com/office/drawing/2014/main" id="{40B33C04-3A05-4CC7-8BB7-E537035F0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71" y="704178"/>
            <a:ext cx="1235838" cy="5539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788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</a:t>
            </a:r>
            <a:endParaRPr lang="es-MX" altLang="es-ES" sz="788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5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F86C3EC-DC23-47B9-9573-A52BFBF979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0895802"/>
              </p:ext>
            </p:extLst>
          </p:nvPr>
        </p:nvGraphicFramePr>
        <p:xfrm>
          <a:off x="531564" y="1606398"/>
          <a:ext cx="8375573" cy="5251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8">
            <a:extLst>
              <a:ext uri="{FF2B5EF4-FFF2-40B4-BE49-F238E27FC236}">
                <a16:creationId xmlns:a16="http://schemas.microsoft.com/office/drawing/2014/main" id="{074B43E7-3043-4301-8CF8-DDD146930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128" y="689761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1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5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6A4CD9-08E9-4FA8-A10A-B5EEDCC4184C}"/>
              </a:ext>
            </a:extLst>
          </p:cNvPr>
          <p:cNvSpPr/>
          <p:nvPr/>
        </p:nvSpPr>
        <p:spPr>
          <a:xfrm>
            <a:off x="4335137" y="162754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Instrucciones</a:t>
            </a:r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1100" dirty="0"/>
              <a:t>Con </a:t>
            </a:r>
            <a:r>
              <a:rPr lang="en-US" sz="1100" dirty="0" err="1"/>
              <a:t>apoyo</a:t>
            </a:r>
            <a:r>
              <a:rPr lang="en-US" sz="1100" dirty="0"/>
              <a:t> del </a:t>
            </a:r>
            <a:r>
              <a:rPr lang="en-US" sz="1100" dirty="0" err="1"/>
              <a:t>texto</a:t>
            </a:r>
            <a:r>
              <a:rPr lang="en-US" sz="1100" dirty="0"/>
              <a:t> de </a:t>
            </a:r>
            <a:r>
              <a:rPr lang="en-US" sz="1100" dirty="0" err="1"/>
              <a:t>María</a:t>
            </a:r>
            <a:r>
              <a:rPr lang="en-US" sz="1100" dirty="0"/>
              <a:t> Elena </a:t>
            </a:r>
            <a:r>
              <a:rPr lang="en-US" sz="1100" dirty="0" err="1"/>
              <a:t>Mansilla</a:t>
            </a:r>
            <a:r>
              <a:rPr lang="en-US" sz="1100" dirty="0"/>
              <a:t> y </a:t>
            </a:r>
            <a:r>
              <a:rPr lang="en-US" sz="1100" dirty="0" err="1"/>
              <a:t>Mejía</a:t>
            </a:r>
            <a:r>
              <a:rPr lang="en-US" sz="1100" dirty="0"/>
              <a:t>, </a:t>
            </a:r>
            <a:r>
              <a:rPr lang="en-US" sz="1100" i="1" dirty="0" err="1"/>
              <a:t>Derecho</a:t>
            </a:r>
            <a:r>
              <a:rPr lang="en-US" sz="1100" i="1" dirty="0"/>
              <a:t> </a:t>
            </a:r>
            <a:r>
              <a:rPr lang="en-US" sz="1100" i="1" dirty="0" err="1"/>
              <a:t>Internacional</a:t>
            </a:r>
            <a:r>
              <a:rPr lang="en-US" sz="1100" i="1" dirty="0"/>
              <a:t> </a:t>
            </a:r>
            <a:r>
              <a:rPr lang="en-US" sz="1100" i="1" dirty="0" err="1"/>
              <a:t>Privado</a:t>
            </a:r>
            <a:r>
              <a:rPr lang="en-US" sz="1100" i="1" dirty="0"/>
              <a:t> II.</a:t>
            </a:r>
            <a:r>
              <a:rPr lang="en-US" sz="1100" dirty="0"/>
              <a:t> Vol. 1 </a:t>
            </a:r>
            <a:r>
              <a:rPr lang="en-US" sz="1100" dirty="0" err="1"/>
              <a:t>páginas</a:t>
            </a:r>
            <a:r>
              <a:rPr lang="en-US" sz="1100" dirty="0"/>
              <a:t> 21-28, </a:t>
            </a:r>
            <a:r>
              <a:rPr lang="en-US" sz="1100" dirty="0" err="1"/>
              <a:t>complemente</a:t>
            </a:r>
            <a:r>
              <a:rPr lang="en-US" sz="1100" dirty="0"/>
              <a:t> el </a:t>
            </a:r>
            <a:r>
              <a:rPr lang="en-US" sz="1100" dirty="0" err="1"/>
              <a:t>siguiente</a:t>
            </a:r>
            <a:r>
              <a:rPr lang="en-US" sz="1100" dirty="0"/>
              <a:t> </a:t>
            </a:r>
            <a:r>
              <a:rPr lang="en-US" sz="1100" dirty="0" err="1"/>
              <a:t>esquema</a:t>
            </a:r>
            <a:r>
              <a:rPr lang="en-US" sz="1100" dirty="0"/>
              <a:t>:</a:t>
            </a:r>
            <a:r>
              <a:rPr lang="es-MX" sz="1100" dirty="0"/>
              <a:t> </a:t>
            </a:r>
            <a:endParaRPr lang="es-ES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587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</TotalTime>
  <Words>1158</Words>
  <Application>Microsoft Office PowerPoint</Application>
  <PresentationFormat>Presentación en pantalla (4:3)</PresentationFormat>
  <Paragraphs>756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32</cp:revision>
  <dcterms:created xsi:type="dcterms:W3CDTF">2018-05-23T05:34:50Z</dcterms:created>
  <dcterms:modified xsi:type="dcterms:W3CDTF">2018-06-11T19:25:21Z</dcterms:modified>
</cp:coreProperties>
</file>